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3.xml" ContentType="application/vnd.openxmlformats-officedocument.theme+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4.xml" ContentType="application/vnd.openxmlformats-officedocument.theme+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5.xml" ContentType="application/vnd.openxmlformats-officedocument.theme+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theme/theme6.xml" ContentType="application/vnd.openxmlformats-officedocument.theme+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82" r:id="rId5"/>
    <p:sldMasterId id="2147483702" r:id="rId6"/>
    <p:sldMasterId id="2147483721" r:id="rId7"/>
    <p:sldMasterId id="2147483733" r:id="rId8"/>
    <p:sldMasterId id="2147483746" r:id="rId9"/>
    <p:sldMasterId id="2147483775" r:id="rId10"/>
  </p:sldMasterIdLst>
  <p:notesMasterIdLst>
    <p:notesMasterId r:id="rId27"/>
  </p:notesMasterIdLst>
  <p:sldIdLst>
    <p:sldId id="1598" r:id="rId11"/>
    <p:sldId id="291" r:id="rId12"/>
    <p:sldId id="1553" r:id="rId13"/>
    <p:sldId id="1593" r:id="rId14"/>
    <p:sldId id="1594" r:id="rId15"/>
    <p:sldId id="1554" r:id="rId16"/>
    <p:sldId id="1612" r:id="rId17"/>
    <p:sldId id="1555" r:id="rId18"/>
    <p:sldId id="1564" r:id="rId19"/>
    <p:sldId id="1556" r:id="rId20"/>
    <p:sldId id="1557" r:id="rId21"/>
    <p:sldId id="1599" r:id="rId22"/>
    <p:sldId id="1600" r:id="rId23"/>
    <p:sldId id="1613" r:id="rId24"/>
    <p:sldId id="1536" r:id="rId25"/>
    <p:sldId id="1533"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4BBB"/>
    <a:srgbClr val="00BCF2"/>
    <a:srgbClr val="FFB900"/>
    <a:srgbClr val="C86E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8298" autoAdjust="0"/>
  </p:normalViewPr>
  <p:slideViewPr>
    <p:cSldViewPr snapToGrid="0">
      <p:cViewPr varScale="1">
        <p:scale>
          <a:sx n="81" d="100"/>
          <a:sy n="81" d="100"/>
        </p:scale>
        <p:origin x="639" y="36"/>
      </p:cViewPr>
      <p:guideLst/>
    </p:cSldViewPr>
  </p:slideViewPr>
  <p:notesTextViewPr>
    <p:cViewPr>
      <p:scale>
        <a:sx n="3" d="2"/>
        <a:sy n="3" d="2"/>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 Type="http://schemas.openxmlformats.org/officeDocument/2006/relationships/customXml" Target="../customXml/item3.xml"/><Relationship Id="rId21" Type="http://schemas.openxmlformats.org/officeDocument/2006/relationships/slide" Target="slides/slide11.xml"/><Relationship Id="rId7" Type="http://schemas.openxmlformats.org/officeDocument/2006/relationships/slideMaster" Target="slideMasters/slideMaster4.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2" Type="http://schemas.openxmlformats.org/officeDocument/2006/relationships/customXml" Target="../customXml/item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1.xml"/><Relationship Id="rId24" Type="http://schemas.openxmlformats.org/officeDocument/2006/relationships/slide" Target="slides/slide14.xml"/><Relationship Id="rId5" Type="http://schemas.openxmlformats.org/officeDocument/2006/relationships/slideMaster" Target="slideMasters/slideMaster2.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presProps" Target="presProps.xml"/><Relationship Id="rId10" Type="http://schemas.openxmlformats.org/officeDocument/2006/relationships/slideMaster" Target="slideMasters/slideMaster7.xml"/><Relationship Id="rId19" Type="http://schemas.openxmlformats.org/officeDocument/2006/relationships/slide" Target="slides/slide9.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notesMaster" Target="notesMasters/notes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ABE044-29F6-4F30-801A-31E35CA94FA8}" type="doc">
      <dgm:prSet loTypeId="urn:microsoft.com/office/officeart/2011/layout/InterconnectedBlockProcess" loCatId="officeonline" qsTypeId="urn:microsoft.com/office/officeart/2005/8/quickstyle/simple1" qsCatId="simple" csTypeId="urn:microsoft.com/office/officeart/2005/8/colors/accent1_2" csCatId="accent1" phldr="1"/>
      <dgm:spPr/>
      <dgm:t>
        <a:bodyPr/>
        <a:lstStyle/>
        <a:p>
          <a:endParaRPr lang="en-US"/>
        </a:p>
      </dgm:t>
    </dgm:pt>
    <dgm:pt modelId="{50EC45D6-A451-4222-AE19-68BA7FAF6578}">
      <dgm:prSet phldrT="[Text]"/>
      <dgm:spPr>
        <a:solidFill>
          <a:srgbClr val="0069AA"/>
        </a:solidFill>
      </dgm:spPr>
      <dgm:t>
        <a:bodyPr/>
        <a:lstStyle/>
        <a:p>
          <a:r>
            <a:rPr lang="en-US" b="0" i="0" dirty="0"/>
            <a:t>One-Turn FAQ</a:t>
          </a:r>
          <a:endParaRPr lang="en-US" b="0" dirty="0"/>
        </a:p>
      </dgm:t>
    </dgm:pt>
    <dgm:pt modelId="{A9B6790C-E565-4CDB-99C2-79FE2B0C7BA6}" type="parTrans" cxnId="{69579859-032A-42A8-8DF2-6B09880A19B0}">
      <dgm:prSet/>
      <dgm:spPr/>
      <dgm:t>
        <a:bodyPr/>
        <a:lstStyle/>
        <a:p>
          <a:endParaRPr lang="en-US"/>
        </a:p>
      </dgm:t>
    </dgm:pt>
    <dgm:pt modelId="{705E72FF-AB1B-4254-B45D-555BA753404B}" type="sibTrans" cxnId="{69579859-032A-42A8-8DF2-6B09880A19B0}">
      <dgm:prSet/>
      <dgm:spPr/>
      <dgm:t>
        <a:bodyPr/>
        <a:lstStyle/>
        <a:p>
          <a:endParaRPr lang="en-US"/>
        </a:p>
      </dgm:t>
    </dgm:pt>
    <dgm:pt modelId="{D4CD300B-D73C-411D-A39E-3A4CE7EF6EEF}">
      <dgm:prSet phldrT="[Text]"/>
      <dgm:spPr>
        <a:solidFill>
          <a:srgbClr val="0069AA"/>
        </a:solidFill>
      </dgm:spPr>
      <dgm:t>
        <a:bodyPr/>
        <a:lstStyle/>
        <a:p>
          <a:r>
            <a:rPr lang="en-US"/>
            <a:t>One-Turn Intelligent Response</a:t>
          </a:r>
        </a:p>
      </dgm:t>
    </dgm:pt>
    <dgm:pt modelId="{966F3F92-3E56-4DB4-B354-83090EEDFB21}" type="parTrans" cxnId="{21C10D5C-409E-48A8-BCE3-109A59EB9E94}">
      <dgm:prSet/>
      <dgm:spPr/>
      <dgm:t>
        <a:bodyPr/>
        <a:lstStyle/>
        <a:p>
          <a:endParaRPr lang="en-US"/>
        </a:p>
      </dgm:t>
    </dgm:pt>
    <dgm:pt modelId="{D772DDD4-BFA5-4FDF-A89A-CECB52D47770}" type="sibTrans" cxnId="{21C10D5C-409E-48A8-BCE3-109A59EB9E94}">
      <dgm:prSet/>
      <dgm:spPr/>
      <dgm:t>
        <a:bodyPr/>
        <a:lstStyle/>
        <a:p>
          <a:endParaRPr lang="en-US"/>
        </a:p>
      </dgm:t>
    </dgm:pt>
    <dgm:pt modelId="{1F148D80-E97C-4E61-907C-D1CE92E8EFFF}">
      <dgm:prSet phldrT="[Text]"/>
      <dgm:spPr>
        <a:solidFill>
          <a:srgbClr val="0069AA"/>
        </a:solidFill>
      </dgm:spPr>
      <dgm:t>
        <a:bodyPr/>
        <a:lstStyle/>
        <a:p>
          <a:r>
            <a:rPr lang="en-US"/>
            <a:t>Intelligent Notification</a:t>
          </a:r>
        </a:p>
      </dgm:t>
    </dgm:pt>
    <dgm:pt modelId="{45C8B6BF-97DB-484F-9842-D4D5FA223656}" type="parTrans" cxnId="{AAF400F8-866E-4F5D-B7FE-3556085A709A}">
      <dgm:prSet/>
      <dgm:spPr/>
      <dgm:t>
        <a:bodyPr/>
        <a:lstStyle/>
        <a:p>
          <a:endParaRPr lang="en-US"/>
        </a:p>
      </dgm:t>
    </dgm:pt>
    <dgm:pt modelId="{2F901B4B-73EF-43B5-9E01-C4F62F5110D7}" type="sibTrans" cxnId="{AAF400F8-866E-4F5D-B7FE-3556085A709A}">
      <dgm:prSet/>
      <dgm:spPr/>
      <dgm:t>
        <a:bodyPr/>
        <a:lstStyle/>
        <a:p>
          <a:endParaRPr lang="en-US"/>
        </a:p>
      </dgm:t>
    </dgm:pt>
    <dgm:pt modelId="{03F095ED-B2C9-4222-A584-F9618F842B0A}">
      <dgm:prSet phldrT="[Text]"/>
      <dgm:spPr>
        <a:solidFill>
          <a:srgbClr val="0069AA"/>
        </a:solidFill>
      </dgm:spPr>
      <dgm:t>
        <a:bodyPr/>
        <a:lstStyle/>
        <a:p>
          <a:r>
            <a:rPr lang="en-US" dirty="0"/>
            <a:t>Multi-Turn Process Guidance</a:t>
          </a:r>
        </a:p>
      </dgm:t>
    </dgm:pt>
    <dgm:pt modelId="{255E75CE-6BA7-4053-B9D4-2639D4DA1BD1}" type="parTrans" cxnId="{EC4FAC2A-FC29-4C63-B813-A0EADCBDEB4B}">
      <dgm:prSet/>
      <dgm:spPr/>
      <dgm:t>
        <a:bodyPr/>
        <a:lstStyle/>
        <a:p>
          <a:endParaRPr lang="en-US"/>
        </a:p>
      </dgm:t>
    </dgm:pt>
    <dgm:pt modelId="{F1D85BA1-7BA5-4A4F-B9E3-384891E90B75}" type="sibTrans" cxnId="{EC4FAC2A-FC29-4C63-B813-A0EADCBDEB4B}">
      <dgm:prSet/>
      <dgm:spPr/>
      <dgm:t>
        <a:bodyPr/>
        <a:lstStyle/>
        <a:p>
          <a:endParaRPr lang="en-US"/>
        </a:p>
      </dgm:t>
    </dgm:pt>
    <dgm:pt modelId="{BCFFF66F-A6A8-446F-984C-B60845A958E4}">
      <dgm:prSet phldrT="[Text]"/>
      <dgm:spPr>
        <a:solidFill>
          <a:srgbClr val="0069AA"/>
        </a:solidFill>
      </dgm:spPr>
      <dgm:t>
        <a:bodyPr/>
        <a:lstStyle/>
        <a:p>
          <a:r>
            <a:rPr lang="en-US" dirty="0"/>
            <a:t>Contextual Guided Assistance</a:t>
          </a:r>
        </a:p>
      </dgm:t>
    </dgm:pt>
    <dgm:pt modelId="{FD3FE453-4380-450C-A160-F4BE6826F415}" type="parTrans" cxnId="{3E20B881-21B1-4790-95EE-B12B67D39C95}">
      <dgm:prSet/>
      <dgm:spPr/>
      <dgm:t>
        <a:bodyPr/>
        <a:lstStyle/>
        <a:p>
          <a:endParaRPr lang="en-US"/>
        </a:p>
      </dgm:t>
    </dgm:pt>
    <dgm:pt modelId="{8EA26F91-0028-4486-B65C-D1B13DCDC87C}" type="sibTrans" cxnId="{3E20B881-21B1-4790-95EE-B12B67D39C95}">
      <dgm:prSet/>
      <dgm:spPr/>
      <dgm:t>
        <a:bodyPr/>
        <a:lstStyle/>
        <a:p>
          <a:endParaRPr lang="en-US"/>
        </a:p>
      </dgm:t>
    </dgm:pt>
    <dgm:pt modelId="{3FD38635-7203-46C2-8EDD-8F16E8897EDB}">
      <dgm:prSet phldrT="[Text]"/>
      <dgm:spPr>
        <a:solidFill>
          <a:srgbClr val="0069AA"/>
        </a:solidFill>
      </dgm:spPr>
      <dgm:t>
        <a:bodyPr/>
        <a:lstStyle/>
        <a:p>
          <a:r>
            <a:rPr lang="en-US"/>
            <a:t>Multi-Turn Conversational Task Completion</a:t>
          </a:r>
        </a:p>
      </dgm:t>
    </dgm:pt>
    <dgm:pt modelId="{481210DE-1AF7-4914-A7A2-23C1F37287A0}" type="parTrans" cxnId="{13EA2492-094A-4FD9-85C0-5A93B9567788}">
      <dgm:prSet/>
      <dgm:spPr/>
      <dgm:t>
        <a:bodyPr/>
        <a:lstStyle/>
        <a:p>
          <a:endParaRPr lang="en-US"/>
        </a:p>
      </dgm:t>
    </dgm:pt>
    <dgm:pt modelId="{A02A7127-BECA-43DB-9285-C7DF21221406}" type="sibTrans" cxnId="{13EA2492-094A-4FD9-85C0-5A93B9567788}">
      <dgm:prSet/>
      <dgm:spPr/>
      <dgm:t>
        <a:bodyPr/>
        <a:lstStyle/>
        <a:p>
          <a:endParaRPr lang="en-US"/>
        </a:p>
      </dgm:t>
    </dgm:pt>
    <dgm:pt modelId="{8E45D7AB-927B-4300-AC3E-95FBBD46C340}" type="pres">
      <dgm:prSet presAssocID="{31ABE044-29F6-4F30-801A-31E35CA94FA8}" presName="Name0" presStyleCnt="0">
        <dgm:presLayoutVars>
          <dgm:chMax val="7"/>
          <dgm:chPref val="5"/>
          <dgm:dir/>
          <dgm:animOne val="branch"/>
          <dgm:animLvl val="lvl"/>
        </dgm:presLayoutVars>
      </dgm:prSet>
      <dgm:spPr/>
    </dgm:pt>
    <dgm:pt modelId="{D2B64B45-EBE6-4471-A5C8-B594CE2EE71B}" type="pres">
      <dgm:prSet presAssocID="{3FD38635-7203-46C2-8EDD-8F16E8897EDB}" presName="ChildAccent6" presStyleCnt="0"/>
      <dgm:spPr/>
    </dgm:pt>
    <dgm:pt modelId="{47C06B45-E566-44D0-A657-696F183F59E2}" type="pres">
      <dgm:prSet presAssocID="{3FD38635-7203-46C2-8EDD-8F16E8897EDB}" presName="ChildAccent" presStyleLbl="alignImgPlace1" presStyleIdx="0" presStyleCnt="6" custScaleY="25328"/>
      <dgm:spPr/>
    </dgm:pt>
    <dgm:pt modelId="{C77A498A-82BE-4CF3-B6E8-425D1558F02B}" type="pres">
      <dgm:prSet presAssocID="{3FD38635-7203-46C2-8EDD-8F16E8897EDB}" presName="Child6" presStyleLbl="revTx" presStyleIdx="0" presStyleCnt="0">
        <dgm:presLayoutVars>
          <dgm:chMax val="0"/>
          <dgm:chPref val="0"/>
          <dgm:bulletEnabled val="1"/>
        </dgm:presLayoutVars>
      </dgm:prSet>
      <dgm:spPr/>
    </dgm:pt>
    <dgm:pt modelId="{49155BA5-1835-4B3D-9F09-28A0F199E0E1}" type="pres">
      <dgm:prSet presAssocID="{3FD38635-7203-46C2-8EDD-8F16E8897EDB}" presName="Parent6" presStyleLbl="node1" presStyleIdx="0" presStyleCnt="6" custScaleY="211605" custLinFactY="100000" custLinFactNeighborX="749" custLinFactNeighborY="105041">
        <dgm:presLayoutVars>
          <dgm:chMax val="2"/>
          <dgm:chPref val="1"/>
          <dgm:bulletEnabled val="1"/>
        </dgm:presLayoutVars>
      </dgm:prSet>
      <dgm:spPr/>
    </dgm:pt>
    <dgm:pt modelId="{2D1AB52E-4DAE-48AB-B22C-A306F68730B7}" type="pres">
      <dgm:prSet presAssocID="{03F095ED-B2C9-4222-A584-F9618F842B0A}" presName="ChildAccent5" presStyleCnt="0"/>
      <dgm:spPr/>
    </dgm:pt>
    <dgm:pt modelId="{BAAAAA0C-403D-4C2B-A979-916A81CA15BC}" type="pres">
      <dgm:prSet presAssocID="{03F095ED-B2C9-4222-A584-F9618F842B0A}" presName="ChildAccent" presStyleLbl="alignImgPlace1" presStyleIdx="1" presStyleCnt="6" custScaleY="27687" custLinFactNeighborX="760" custLinFactNeighborY="-10778"/>
      <dgm:spPr/>
    </dgm:pt>
    <dgm:pt modelId="{19522A01-4E73-441D-A4A0-744CB2EA78AE}" type="pres">
      <dgm:prSet presAssocID="{03F095ED-B2C9-4222-A584-F9618F842B0A}" presName="Child5" presStyleLbl="revTx" presStyleIdx="0" presStyleCnt="0">
        <dgm:presLayoutVars>
          <dgm:chMax val="0"/>
          <dgm:chPref val="0"/>
          <dgm:bulletEnabled val="1"/>
        </dgm:presLayoutVars>
      </dgm:prSet>
      <dgm:spPr/>
    </dgm:pt>
    <dgm:pt modelId="{8DBB632C-FC1B-40DD-8F86-052F278AA99F}" type="pres">
      <dgm:prSet presAssocID="{03F095ED-B2C9-4222-A584-F9618F842B0A}" presName="Parent5" presStyleLbl="node1" presStyleIdx="1" presStyleCnt="6" custScaleY="211345" custLinFactY="100000" custLinFactNeighborX="740" custLinFactNeighborY="126038">
        <dgm:presLayoutVars>
          <dgm:chMax val="2"/>
          <dgm:chPref val="1"/>
          <dgm:bulletEnabled val="1"/>
        </dgm:presLayoutVars>
      </dgm:prSet>
      <dgm:spPr/>
    </dgm:pt>
    <dgm:pt modelId="{477F40CF-4731-4CD3-A87C-86A72B52B873}" type="pres">
      <dgm:prSet presAssocID="{BCFFF66F-A6A8-446F-984C-B60845A958E4}" presName="ChildAccent4" presStyleCnt="0"/>
      <dgm:spPr/>
    </dgm:pt>
    <dgm:pt modelId="{8A46904D-3DC0-4570-83F5-01C22743B368}" type="pres">
      <dgm:prSet presAssocID="{BCFFF66F-A6A8-446F-984C-B60845A958E4}" presName="ChildAccent" presStyleLbl="alignImgPlace1" presStyleIdx="2" presStyleCnt="6" custScaleY="34345" custLinFactNeighborX="-539" custLinFactNeighborY="-9148"/>
      <dgm:spPr/>
    </dgm:pt>
    <dgm:pt modelId="{8850FAD1-13E6-48B0-93B2-80759FCFDEAE}" type="pres">
      <dgm:prSet presAssocID="{BCFFF66F-A6A8-446F-984C-B60845A958E4}" presName="Child4" presStyleLbl="revTx" presStyleIdx="0" presStyleCnt="0">
        <dgm:presLayoutVars>
          <dgm:chMax val="0"/>
          <dgm:chPref val="0"/>
          <dgm:bulletEnabled val="1"/>
        </dgm:presLayoutVars>
      </dgm:prSet>
      <dgm:spPr/>
    </dgm:pt>
    <dgm:pt modelId="{EAE504D4-6EDD-429D-AFE0-36792CBEC546}" type="pres">
      <dgm:prSet presAssocID="{BCFFF66F-A6A8-446F-984C-B60845A958E4}" presName="Parent4" presStyleLbl="node1" presStyleIdx="2" presStyleCnt="6" custScaleY="210725" custLinFactY="100000" custLinFactNeighborX="370" custLinFactNeighborY="151044">
        <dgm:presLayoutVars>
          <dgm:chMax val="2"/>
          <dgm:chPref val="1"/>
          <dgm:bulletEnabled val="1"/>
        </dgm:presLayoutVars>
      </dgm:prSet>
      <dgm:spPr/>
    </dgm:pt>
    <dgm:pt modelId="{E0712679-FFFD-4AAB-BF65-D96130F995E9}" type="pres">
      <dgm:prSet presAssocID="{D4CD300B-D73C-411D-A39E-3A4CE7EF6EEF}" presName="ChildAccent3" presStyleCnt="0"/>
      <dgm:spPr/>
    </dgm:pt>
    <dgm:pt modelId="{2D18BC78-2345-42C2-87D2-01E5956C476F}" type="pres">
      <dgm:prSet presAssocID="{D4CD300B-D73C-411D-A39E-3A4CE7EF6EEF}" presName="ChildAccent" presStyleLbl="alignImgPlace1" presStyleIdx="3" presStyleCnt="6" custScaleY="30916" custLinFactNeighborX="-539" custLinFactNeighborY="-4878"/>
      <dgm:spPr/>
    </dgm:pt>
    <dgm:pt modelId="{FB84CC6A-094E-46FB-A359-5A82AF135281}" type="pres">
      <dgm:prSet presAssocID="{D4CD300B-D73C-411D-A39E-3A4CE7EF6EEF}" presName="Child3" presStyleLbl="revTx" presStyleIdx="0" presStyleCnt="0">
        <dgm:presLayoutVars>
          <dgm:chMax val="0"/>
          <dgm:chPref val="0"/>
          <dgm:bulletEnabled val="1"/>
        </dgm:presLayoutVars>
      </dgm:prSet>
      <dgm:spPr/>
    </dgm:pt>
    <dgm:pt modelId="{D80AB8B2-FBCD-4AD3-8EBC-FDB2EB013272}" type="pres">
      <dgm:prSet presAssocID="{D4CD300B-D73C-411D-A39E-3A4CE7EF6EEF}" presName="Parent3" presStyleLbl="node1" presStyleIdx="3" presStyleCnt="6" custScaleY="204837" custLinFactY="100000" custLinFactNeighborX="-370" custLinFactNeighborY="183620">
        <dgm:presLayoutVars>
          <dgm:chMax val="2"/>
          <dgm:chPref val="1"/>
          <dgm:bulletEnabled val="1"/>
        </dgm:presLayoutVars>
      </dgm:prSet>
      <dgm:spPr/>
    </dgm:pt>
    <dgm:pt modelId="{7DD0B762-8FA7-429B-B5F7-4F0B78F71EF3}" type="pres">
      <dgm:prSet presAssocID="{1F148D80-E97C-4E61-907C-D1CE92E8EFFF}" presName="ChildAccent2" presStyleCnt="0"/>
      <dgm:spPr/>
    </dgm:pt>
    <dgm:pt modelId="{25FC2898-C8DE-4064-8B84-6312E360E8D3}" type="pres">
      <dgm:prSet presAssocID="{1F148D80-E97C-4E61-907C-D1CE92E8EFFF}" presName="ChildAccent" presStyleLbl="alignImgPlace1" presStyleIdx="4" presStyleCnt="6" custScaleY="29909" custLinFactNeighborY="898"/>
      <dgm:spPr/>
    </dgm:pt>
    <dgm:pt modelId="{AF8EA746-1EB5-438D-B982-4DB5C01F358A}" type="pres">
      <dgm:prSet presAssocID="{1F148D80-E97C-4E61-907C-D1CE92E8EFFF}" presName="Child2" presStyleLbl="revTx" presStyleIdx="0" presStyleCnt="0">
        <dgm:presLayoutVars>
          <dgm:chMax val="0"/>
          <dgm:chPref val="0"/>
          <dgm:bulletEnabled val="1"/>
        </dgm:presLayoutVars>
      </dgm:prSet>
      <dgm:spPr/>
    </dgm:pt>
    <dgm:pt modelId="{310C1F48-0DB5-4553-B85F-9278056EF465}" type="pres">
      <dgm:prSet presAssocID="{1F148D80-E97C-4E61-907C-D1CE92E8EFFF}" presName="Parent2" presStyleLbl="node1" presStyleIdx="4" presStyleCnt="6" custScaleY="190302" custLinFactY="127102" custLinFactNeighborX="370" custLinFactNeighborY="200000">
        <dgm:presLayoutVars>
          <dgm:chMax val="2"/>
          <dgm:chPref val="1"/>
          <dgm:bulletEnabled val="1"/>
        </dgm:presLayoutVars>
      </dgm:prSet>
      <dgm:spPr/>
    </dgm:pt>
    <dgm:pt modelId="{505B079F-1678-47FF-8C5F-20CAAEFD69CA}" type="pres">
      <dgm:prSet presAssocID="{50EC45D6-A451-4222-AE19-68BA7FAF6578}" presName="ChildAccent1" presStyleCnt="0"/>
      <dgm:spPr/>
    </dgm:pt>
    <dgm:pt modelId="{910464D9-594E-45F2-BC97-B7F2423172BC}" type="pres">
      <dgm:prSet presAssocID="{50EC45D6-A451-4222-AE19-68BA7FAF6578}" presName="ChildAccent" presStyleLbl="alignImgPlace1" presStyleIdx="5" presStyleCnt="6" custScaleY="25927" custLinFactNeighborX="-370" custLinFactNeighborY="4470"/>
      <dgm:spPr/>
    </dgm:pt>
    <dgm:pt modelId="{4FBA1339-5B32-4956-8A6A-E32970EADA69}" type="pres">
      <dgm:prSet presAssocID="{50EC45D6-A451-4222-AE19-68BA7FAF6578}" presName="Child1" presStyleLbl="revTx" presStyleIdx="0" presStyleCnt="0">
        <dgm:presLayoutVars>
          <dgm:chMax val="0"/>
          <dgm:chPref val="0"/>
          <dgm:bulletEnabled val="1"/>
        </dgm:presLayoutVars>
      </dgm:prSet>
      <dgm:spPr/>
    </dgm:pt>
    <dgm:pt modelId="{72733D80-F69D-4529-980E-BF3A2BBF1D00}" type="pres">
      <dgm:prSet presAssocID="{50EC45D6-A451-4222-AE19-68BA7FAF6578}" presName="Parent1" presStyleLbl="node1" presStyleIdx="5" presStyleCnt="6" custScaleY="199837" custLinFactY="200000" custLinFactNeighborX="-369" custLinFactNeighborY="201276">
        <dgm:presLayoutVars>
          <dgm:chMax val="2"/>
          <dgm:chPref val="1"/>
          <dgm:bulletEnabled val="1"/>
        </dgm:presLayoutVars>
      </dgm:prSet>
      <dgm:spPr/>
    </dgm:pt>
  </dgm:ptLst>
  <dgm:cxnLst>
    <dgm:cxn modelId="{EC4FAC2A-FC29-4C63-B813-A0EADCBDEB4B}" srcId="{31ABE044-29F6-4F30-801A-31E35CA94FA8}" destId="{03F095ED-B2C9-4222-A584-F9618F842B0A}" srcOrd="4" destOrd="0" parTransId="{255E75CE-6BA7-4053-B9D4-2639D4DA1BD1}" sibTransId="{F1D85BA1-7BA5-4A4F-B9E3-384891E90B75}"/>
    <dgm:cxn modelId="{E80B6930-4B31-48CF-ABE3-CF8CEE8477A6}" type="presOf" srcId="{BCFFF66F-A6A8-446F-984C-B60845A958E4}" destId="{EAE504D4-6EDD-429D-AFE0-36792CBEC546}" srcOrd="0" destOrd="0" presId="urn:microsoft.com/office/officeart/2011/layout/InterconnectedBlockProcess"/>
    <dgm:cxn modelId="{21C10D5C-409E-48A8-BCE3-109A59EB9E94}" srcId="{31ABE044-29F6-4F30-801A-31E35CA94FA8}" destId="{D4CD300B-D73C-411D-A39E-3A4CE7EF6EEF}" srcOrd="2" destOrd="0" parTransId="{966F3F92-3E56-4DB4-B354-83090EEDFB21}" sibTransId="{D772DDD4-BFA5-4FDF-A89A-CECB52D47770}"/>
    <dgm:cxn modelId="{8D7E6670-7F9F-40A9-B72D-5F2EB6F500DC}" type="presOf" srcId="{1F148D80-E97C-4E61-907C-D1CE92E8EFFF}" destId="{310C1F48-0DB5-4553-B85F-9278056EF465}" srcOrd="0" destOrd="0" presId="urn:microsoft.com/office/officeart/2011/layout/InterconnectedBlockProcess"/>
    <dgm:cxn modelId="{0681A551-F7CB-4F0F-9CA1-1851EB3DB35D}" type="presOf" srcId="{03F095ED-B2C9-4222-A584-F9618F842B0A}" destId="{8DBB632C-FC1B-40DD-8F86-052F278AA99F}" srcOrd="0" destOrd="0" presId="urn:microsoft.com/office/officeart/2011/layout/InterconnectedBlockProcess"/>
    <dgm:cxn modelId="{1DBDC052-440F-49B7-90C0-C154BF70D53E}" type="presOf" srcId="{D4CD300B-D73C-411D-A39E-3A4CE7EF6EEF}" destId="{D80AB8B2-FBCD-4AD3-8EBC-FDB2EB013272}" srcOrd="0" destOrd="0" presId="urn:microsoft.com/office/officeart/2011/layout/InterconnectedBlockProcess"/>
    <dgm:cxn modelId="{69579859-032A-42A8-8DF2-6B09880A19B0}" srcId="{31ABE044-29F6-4F30-801A-31E35CA94FA8}" destId="{50EC45D6-A451-4222-AE19-68BA7FAF6578}" srcOrd="0" destOrd="0" parTransId="{A9B6790C-E565-4CDB-99C2-79FE2B0C7BA6}" sibTransId="{705E72FF-AB1B-4254-B45D-555BA753404B}"/>
    <dgm:cxn modelId="{ED00565A-ECCB-4497-B72C-761C93E81323}" type="presOf" srcId="{31ABE044-29F6-4F30-801A-31E35CA94FA8}" destId="{8E45D7AB-927B-4300-AC3E-95FBBD46C340}" srcOrd="0" destOrd="0" presId="urn:microsoft.com/office/officeart/2011/layout/InterconnectedBlockProcess"/>
    <dgm:cxn modelId="{3E20B881-21B1-4790-95EE-B12B67D39C95}" srcId="{31ABE044-29F6-4F30-801A-31E35CA94FA8}" destId="{BCFFF66F-A6A8-446F-984C-B60845A958E4}" srcOrd="3" destOrd="0" parTransId="{FD3FE453-4380-450C-A160-F4BE6826F415}" sibTransId="{8EA26F91-0028-4486-B65C-D1B13DCDC87C}"/>
    <dgm:cxn modelId="{13EA2492-094A-4FD9-85C0-5A93B9567788}" srcId="{31ABE044-29F6-4F30-801A-31E35CA94FA8}" destId="{3FD38635-7203-46C2-8EDD-8F16E8897EDB}" srcOrd="5" destOrd="0" parTransId="{481210DE-1AF7-4914-A7A2-23C1F37287A0}" sibTransId="{A02A7127-BECA-43DB-9285-C7DF21221406}"/>
    <dgm:cxn modelId="{A58919B7-E042-4DCC-A59D-EF0DC1CD7F77}" type="presOf" srcId="{50EC45D6-A451-4222-AE19-68BA7FAF6578}" destId="{72733D80-F69D-4529-980E-BF3A2BBF1D00}" srcOrd="0" destOrd="0" presId="urn:microsoft.com/office/officeart/2011/layout/InterconnectedBlockProcess"/>
    <dgm:cxn modelId="{758CDAF6-490D-433B-83F8-F79069EA5516}" type="presOf" srcId="{3FD38635-7203-46C2-8EDD-8F16E8897EDB}" destId="{49155BA5-1835-4B3D-9F09-28A0F199E0E1}" srcOrd="0" destOrd="0" presId="urn:microsoft.com/office/officeart/2011/layout/InterconnectedBlockProcess"/>
    <dgm:cxn modelId="{AAF400F8-866E-4F5D-B7FE-3556085A709A}" srcId="{31ABE044-29F6-4F30-801A-31E35CA94FA8}" destId="{1F148D80-E97C-4E61-907C-D1CE92E8EFFF}" srcOrd="1" destOrd="0" parTransId="{45C8B6BF-97DB-484F-9842-D4D5FA223656}" sibTransId="{2F901B4B-73EF-43B5-9E01-C4F62F5110D7}"/>
    <dgm:cxn modelId="{4487B509-DD0F-4A21-BCE8-75305022645D}" type="presParOf" srcId="{8E45D7AB-927B-4300-AC3E-95FBBD46C340}" destId="{D2B64B45-EBE6-4471-A5C8-B594CE2EE71B}" srcOrd="0" destOrd="0" presId="urn:microsoft.com/office/officeart/2011/layout/InterconnectedBlockProcess"/>
    <dgm:cxn modelId="{AC3D6171-6AB8-4988-8ED8-DE230CB51F02}" type="presParOf" srcId="{D2B64B45-EBE6-4471-A5C8-B594CE2EE71B}" destId="{47C06B45-E566-44D0-A657-696F183F59E2}" srcOrd="0" destOrd="0" presId="urn:microsoft.com/office/officeart/2011/layout/InterconnectedBlockProcess"/>
    <dgm:cxn modelId="{18179A9A-2924-414B-8387-FD5D2FFAC55E}" type="presParOf" srcId="{8E45D7AB-927B-4300-AC3E-95FBBD46C340}" destId="{C77A498A-82BE-4CF3-B6E8-425D1558F02B}" srcOrd="1" destOrd="0" presId="urn:microsoft.com/office/officeart/2011/layout/InterconnectedBlockProcess"/>
    <dgm:cxn modelId="{05D01EDB-A350-4A65-966D-949301FDEFE8}" type="presParOf" srcId="{8E45D7AB-927B-4300-AC3E-95FBBD46C340}" destId="{49155BA5-1835-4B3D-9F09-28A0F199E0E1}" srcOrd="2" destOrd="0" presId="urn:microsoft.com/office/officeart/2011/layout/InterconnectedBlockProcess"/>
    <dgm:cxn modelId="{C1970F88-5B5B-4A12-B0FE-27B68553C2AC}" type="presParOf" srcId="{8E45D7AB-927B-4300-AC3E-95FBBD46C340}" destId="{2D1AB52E-4DAE-48AB-B22C-A306F68730B7}" srcOrd="3" destOrd="0" presId="urn:microsoft.com/office/officeart/2011/layout/InterconnectedBlockProcess"/>
    <dgm:cxn modelId="{221B8630-03DC-41BE-B87A-12EBA37E205B}" type="presParOf" srcId="{2D1AB52E-4DAE-48AB-B22C-A306F68730B7}" destId="{BAAAAA0C-403D-4C2B-A979-916A81CA15BC}" srcOrd="0" destOrd="0" presId="urn:microsoft.com/office/officeart/2011/layout/InterconnectedBlockProcess"/>
    <dgm:cxn modelId="{E28CCFE1-1BCA-4886-99FC-7F9E8439D04B}" type="presParOf" srcId="{8E45D7AB-927B-4300-AC3E-95FBBD46C340}" destId="{19522A01-4E73-441D-A4A0-744CB2EA78AE}" srcOrd="4" destOrd="0" presId="urn:microsoft.com/office/officeart/2011/layout/InterconnectedBlockProcess"/>
    <dgm:cxn modelId="{D7272BE2-889D-4A8E-9474-E660B7731392}" type="presParOf" srcId="{8E45D7AB-927B-4300-AC3E-95FBBD46C340}" destId="{8DBB632C-FC1B-40DD-8F86-052F278AA99F}" srcOrd="5" destOrd="0" presId="urn:microsoft.com/office/officeart/2011/layout/InterconnectedBlockProcess"/>
    <dgm:cxn modelId="{71FAE9C1-8FB7-4F04-A459-11FD4EB326AF}" type="presParOf" srcId="{8E45D7AB-927B-4300-AC3E-95FBBD46C340}" destId="{477F40CF-4731-4CD3-A87C-86A72B52B873}" srcOrd="6" destOrd="0" presId="urn:microsoft.com/office/officeart/2011/layout/InterconnectedBlockProcess"/>
    <dgm:cxn modelId="{A3A650B3-03D2-4418-9364-BF72F4547E80}" type="presParOf" srcId="{477F40CF-4731-4CD3-A87C-86A72B52B873}" destId="{8A46904D-3DC0-4570-83F5-01C22743B368}" srcOrd="0" destOrd="0" presId="urn:microsoft.com/office/officeart/2011/layout/InterconnectedBlockProcess"/>
    <dgm:cxn modelId="{F6F73552-90A4-4845-80B8-00AB0B22B131}" type="presParOf" srcId="{8E45D7AB-927B-4300-AC3E-95FBBD46C340}" destId="{8850FAD1-13E6-48B0-93B2-80759FCFDEAE}" srcOrd="7" destOrd="0" presId="urn:microsoft.com/office/officeart/2011/layout/InterconnectedBlockProcess"/>
    <dgm:cxn modelId="{8A212262-090D-4F4C-810D-EA001D8372C6}" type="presParOf" srcId="{8E45D7AB-927B-4300-AC3E-95FBBD46C340}" destId="{EAE504D4-6EDD-429D-AFE0-36792CBEC546}" srcOrd="8" destOrd="0" presId="urn:microsoft.com/office/officeart/2011/layout/InterconnectedBlockProcess"/>
    <dgm:cxn modelId="{FE27F8B3-2CB3-48AC-8374-8140B20299C5}" type="presParOf" srcId="{8E45D7AB-927B-4300-AC3E-95FBBD46C340}" destId="{E0712679-FFFD-4AAB-BF65-D96130F995E9}" srcOrd="9" destOrd="0" presId="urn:microsoft.com/office/officeart/2011/layout/InterconnectedBlockProcess"/>
    <dgm:cxn modelId="{C52021B8-DD53-4684-A46D-381A023F892E}" type="presParOf" srcId="{E0712679-FFFD-4AAB-BF65-D96130F995E9}" destId="{2D18BC78-2345-42C2-87D2-01E5956C476F}" srcOrd="0" destOrd="0" presId="urn:microsoft.com/office/officeart/2011/layout/InterconnectedBlockProcess"/>
    <dgm:cxn modelId="{95D7A35D-22B2-402B-A34D-CFD0ACA88D6B}" type="presParOf" srcId="{8E45D7AB-927B-4300-AC3E-95FBBD46C340}" destId="{FB84CC6A-094E-46FB-A359-5A82AF135281}" srcOrd="10" destOrd="0" presId="urn:microsoft.com/office/officeart/2011/layout/InterconnectedBlockProcess"/>
    <dgm:cxn modelId="{85FA0FFC-FD15-44CD-AA26-91C14065F63A}" type="presParOf" srcId="{8E45D7AB-927B-4300-AC3E-95FBBD46C340}" destId="{D80AB8B2-FBCD-4AD3-8EBC-FDB2EB013272}" srcOrd="11" destOrd="0" presId="urn:microsoft.com/office/officeart/2011/layout/InterconnectedBlockProcess"/>
    <dgm:cxn modelId="{11BDE68B-73EB-4D70-AB35-B020A7481F06}" type="presParOf" srcId="{8E45D7AB-927B-4300-AC3E-95FBBD46C340}" destId="{7DD0B762-8FA7-429B-B5F7-4F0B78F71EF3}" srcOrd="12" destOrd="0" presId="urn:microsoft.com/office/officeart/2011/layout/InterconnectedBlockProcess"/>
    <dgm:cxn modelId="{6FFBA15A-94CB-457C-B96B-3FD3E60CA2A4}" type="presParOf" srcId="{7DD0B762-8FA7-429B-B5F7-4F0B78F71EF3}" destId="{25FC2898-C8DE-4064-8B84-6312E360E8D3}" srcOrd="0" destOrd="0" presId="urn:microsoft.com/office/officeart/2011/layout/InterconnectedBlockProcess"/>
    <dgm:cxn modelId="{85311C41-5B4A-41D7-83C4-E9305F2FD4C0}" type="presParOf" srcId="{8E45D7AB-927B-4300-AC3E-95FBBD46C340}" destId="{AF8EA746-1EB5-438D-B982-4DB5C01F358A}" srcOrd="13" destOrd="0" presId="urn:microsoft.com/office/officeart/2011/layout/InterconnectedBlockProcess"/>
    <dgm:cxn modelId="{E63672C5-3EF4-47EF-B555-E97915E1D58C}" type="presParOf" srcId="{8E45D7AB-927B-4300-AC3E-95FBBD46C340}" destId="{310C1F48-0DB5-4553-B85F-9278056EF465}" srcOrd="14" destOrd="0" presId="urn:microsoft.com/office/officeart/2011/layout/InterconnectedBlockProcess"/>
    <dgm:cxn modelId="{3E5B4A36-0A5A-42AA-A00F-F5662FB2A9C6}" type="presParOf" srcId="{8E45D7AB-927B-4300-AC3E-95FBBD46C340}" destId="{505B079F-1678-47FF-8C5F-20CAAEFD69CA}" srcOrd="15" destOrd="0" presId="urn:microsoft.com/office/officeart/2011/layout/InterconnectedBlockProcess"/>
    <dgm:cxn modelId="{652D4533-F07C-44D2-AE00-814C8864F9BC}" type="presParOf" srcId="{505B079F-1678-47FF-8C5F-20CAAEFD69CA}" destId="{910464D9-594E-45F2-BC97-B7F2423172BC}" srcOrd="0" destOrd="0" presId="urn:microsoft.com/office/officeart/2011/layout/InterconnectedBlockProcess"/>
    <dgm:cxn modelId="{1AA9A051-7B3A-4D64-88E6-DC0C5918BBF8}" type="presParOf" srcId="{8E45D7AB-927B-4300-AC3E-95FBBD46C340}" destId="{4FBA1339-5B32-4956-8A6A-E32970EADA69}" srcOrd="16" destOrd="0" presId="urn:microsoft.com/office/officeart/2011/layout/InterconnectedBlockProcess"/>
    <dgm:cxn modelId="{AD5BEF3F-CD44-440D-8642-AA2C8007474F}" type="presParOf" srcId="{8E45D7AB-927B-4300-AC3E-95FBBD46C340}" destId="{72733D80-F69D-4529-980E-BF3A2BBF1D00}" srcOrd="17" destOrd="0" presId="urn:microsoft.com/office/officeart/2011/layout/InterconnectedBlock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1ABE044-29F6-4F30-801A-31E35CA94FA8}" type="doc">
      <dgm:prSet loTypeId="urn:microsoft.com/office/officeart/2011/layout/InterconnectedBlockProcess" loCatId="officeonline" qsTypeId="urn:microsoft.com/office/officeart/2005/8/quickstyle/simple1" qsCatId="simple" csTypeId="urn:microsoft.com/office/officeart/2005/8/colors/accent1_2" csCatId="accent1" phldr="1"/>
      <dgm:spPr/>
      <dgm:t>
        <a:bodyPr/>
        <a:lstStyle/>
        <a:p>
          <a:endParaRPr lang="en-US"/>
        </a:p>
      </dgm:t>
    </dgm:pt>
    <dgm:pt modelId="{50EC45D6-A451-4222-AE19-68BA7FAF6578}">
      <dgm:prSet phldrT="[Text]"/>
      <dgm:spPr>
        <a:solidFill>
          <a:srgbClr val="0069AA"/>
        </a:solidFill>
      </dgm:spPr>
      <dgm:t>
        <a:bodyPr/>
        <a:lstStyle/>
        <a:p>
          <a:r>
            <a:rPr lang="en-US" b="0" dirty="0" err="1"/>
            <a:t>QnA</a:t>
          </a:r>
          <a:r>
            <a:rPr lang="en-US" b="0" dirty="0"/>
            <a:t> Maker</a:t>
          </a:r>
        </a:p>
      </dgm:t>
    </dgm:pt>
    <dgm:pt modelId="{A9B6790C-E565-4CDB-99C2-79FE2B0C7BA6}" type="parTrans" cxnId="{69579859-032A-42A8-8DF2-6B09880A19B0}">
      <dgm:prSet/>
      <dgm:spPr/>
      <dgm:t>
        <a:bodyPr/>
        <a:lstStyle/>
        <a:p>
          <a:endParaRPr lang="en-US"/>
        </a:p>
      </dgm:t>
    </dgm:pt>
    <dgm:pt modelId="{705E72FF-AB1B-4254-B45D-555BA753404B}" type="sibTrans" cxnId="{69579859-032A-42A8-8DF2-6B09880A19B0}">
      <dgm:prSet/>
      <dgm:spPr/>
      <dgm:t>
        <a:bodyPr/>
        <a:lstStyle/>
        <a:p>
          <a:endParaRPr lang="en-US"/>
        </a:p>
      </dgm:t>
    </dgm:pt>
    <dgm:pt modelId="{0E68EC94-2D97-4AC6-A6A7-37B836C10C43}">
      <dgm:prSet phldrT="[Text]"/>
      <dgm:spPr>
        <a:solidFill>
          <a:schemeClr val="tx1"/>
        </a:solidFill>
        <a:ln>
          <a:solidFill>
            <a:schemeClr val="bg1"/>
          </a:solidFill>
        </a:ln>
      </dgm:spPr>
      <dgm:t>
        <a:bodyPr/>
        <a:lstStyle/>
        <a:p>
          <a:r>
            <a:rPr lang="en-US" dirty="0">
              <a:solidFill>
                <a:schemeClr val="bg1"/>
              </a:solidFill>
            </a:rPr>
            <a:t>Useful in the One-Turn FAQ responses and/or Contextual Guided Assistance approach. </a:t>
          </a:r>
        </a:p>
      </dgm:t>
    </dgm:pt>
    <dgm:pt modelId="{52E3E14F-9873-4CE6-AE61-CE7A2AB80799}" type="parTrans" cxnId="{1C2A15D0-4BD6-4B29-8F43-478BCE438C94}">
      <dgm:prSet/>
      <dgm:spPr/>
      <dgm:t>
        <a:bodyPr/>
        <a:lstStyle/>
        <a:p>
          <a:endParaRPr lang="en-US"/>
        </a:p>
      </dgm:t>
    </dgm:pt>
    <dgm:pt modelId="{A52F6142-D21F-49A4-A561-9BBD6B0FD0EB}" type="sibTrans" cxnId="{1C2A15D0-4BD6-4B29-8F43-478BCE438C94}">
      <dgm:prSet/>
      <dgm:spPr/>
      <dgm:t>
        <a:bodyPr/>
        <a:lstStyle/>
        <a:p>
          <a:endParaRPr lang="en-US"/>
        </a:p>
      </dgm:t>
    </dgm:pt>
    <dgm:pt modelId="{D4CD300B-D73C-411D-A39E-3A4CE7EF6EEF}">
      <dgm:prSet phldrT="[Text]"/>
      <dgm:spPr>
        <a:solidFill>
          <a:srgbClr val="0069AA"/>
        </a:solidFill>
      </dgm:spPr>
      <dgm:t>
        <a:bodyPr/>
        <a:lstStyle/>
        <a:p>
          <a:r>
            <a:rPr lang="en-US" dirty="0"/>
            <a:t>LUIS</a:t>
          </a:r>
        </a:p>
      </dgm:t>
    </dgm:pt>
    <dgm:pt modelId="{966F3F92-3E56-4DB4-B354-83090EEDFB21}" type="parTrans" cxnId="{21C10D5C-409E-48A8-BCE3-109A59EB9E94}">
      <dgm:prSet/>
      <dgm:spPr/>
      <dgm:t>
        <a:bodyPr/>
        <a:lstStyle/>
        <a:p>
          <a:endParaRPr lang="en-US"/>
        </a:p>
      </dgm:t>
    </dgm:pt>
    <dgm:pt modelId="{D772DDD4-BFA5-4FDF-A89A-CECB52D47770}" type="sibTrans" cxnId="{21C10D5C-409E-48A8-BCE3-109A59EB9E94}">
      <dgm:prSet/>
      <dgm:spPr/>
      <dgm:t>
        <a:bodyPr/>
        <a:lstStyle/>
        <a:p>
          <a:endParaRPr lang="en-US"/>
        </a:p>
      </dgm:t>
    </dgm:pt>
    <dgm:pt modelId="{8BC876D5-8F3E-4B68-8557-868DE33D9E06}">
      <dgm:prSet phldrT="[Text]"/>
      <dgm:spPr>
        <a:solidFill>
          <a:schemeClr val="tx1"/>
        </a:solidFill>
        <a:ln>
          <a:solidFill>
            <a:schemeClr val="bg1"/>
          </a:solidFill>
        </a:ln>
      </dgm:spPr>
      <dgm:t>
        <a:bodyPr/>
        <a:lstStyle/>
        <a:p>
          <a:r>
            <a:rPr lang="en-US" dirty="0">
              <a:solidFill>
                <a:schemeClr val="bg1"/>
              </a:solidFill>
            </a:rPr>
            <a:t>Typically used in Multi-Turn Conversational Task Completion approach to interpret the free flow text.</a:t>
          </a:r>
        </a:p>
      </dgm:t>
    </dgm:pt>
    <dgm:pt modelId="{A33CB741-CF0F-4C46-AF92-46B1B6BAF60E}" type="parTrans" cxnId="{37B4606C-E525-46DD-A4A2-7148B0013C38}">
      <dgm:prSet/>
      <dgm:spPr/>
      <dgm:t>
        <a:bodyPr/>
        <a:lstStyle/>
        <a:p>
          <a:endParaRPr lang="en-US"/>
        </a:p>
      </dgm:t>
    </dgm:pt>
    <dgm:pt modelId="{2E0B434D-9ABC-412A-AA32-383918FAB4B2}" type="sibTrans" cxnId="{37B4606C-E525-46DD-A4A2-7148B0013C38}">
      <dgm:prSet/>
      <dgm:spPr/>
      <dgm:t>
        <a:bodyPr/>
        <a:lstStyle/>
        <a:p>
          <a:endParaRPr lang="en-US"/>
        </a:p>
      </dgm:t>
    </dgm:pt>
    <dgm:pt modelId="{8E2706FE-5D1A-4EAF-BA18-EBA18F67AB38}">
      <dgm:prSet phldrT="[Text]"/>
      <dgm:spPr>
        <a:solidFill>
          <a:schemeClr val="tx1"/>
        </a:solidFill>
        <a:ln>
          <a:solidFill>
            <a:schemeClr val="bg1"/>
          </a:solidFill>
        </a:ln>
      </dgm:spPr>
      <dgm:t>
        <a:bodyPr/>
        <a:lstStyle/>
        <a:p>
          <a:r>
            <a:rPr lang="en-US" dirty="0">
              <a:solidFill>
                <a:schemeClr val="bg1"/>
              </a:solidFill>
            </a:rPr>
            <a:t>Can be used to aid the One-Turn Intelligent response scenario.</a:t>
          </a:r>
        </a:p>
      </dgm:t>
    </dgm:pt>
    <dgm:pt modelId="{A6F38175-CBE3-4493-B918-98FF94F72DAF}" type="parTrans" cxnId="{A5F37E4F-27D2-442C-8988-7418ADF50451}">
      <dgm:prSet/>
      <dgm:spPr/>
      <dgm:t>
        <a:bodyPr/>
        <a:lstStyle/>
        <a:p>
          <a:endParaRPr lang="en-US"/>
        </a:p>
      </dgm:t>
    </dgm:pt>
    <dgm:pt modelId="{1958512B-E6B2-47C1-9514-76830F6D726A}" type="sibTrans" cxnId="{A5F37E4F-27D2-442C-8988-7418ADF50451}">
      <dgm:prSet/>
      <dgm:spPr/>
      <dgm:t>
        <a:bodyPr/>
        <a:lstStyle/>
        <a:p>
          <a:endParaRPr lang="en-US"/>
        </a:p>
      </dgm:t>
    </dgm:pt>
    <dgm:pt modelId="{1F148D80-E97C-4E61-907C-D1CE92E8EFFF}">
      <dgm:prSet phldrT="[Text]"/>
      <dgm:spPr>
        <a:solidFill>
          <a:srgbClr val="0069AA"/>
        </a:solidFill>
      </dgm:spPr>
      <dgm:t>
        <a:bodyPr/>
        <a:lstStyle/>
        <a:p>
          <a:r>
            <a:rPr lang="en-US" dirty="0" err="1"/>
            <a:t>FormFlow</a:t>
          </a:r>
          <a:endParaRPr lang="en-US" dirty="0"/>
        </a:p>
      </dgm:t>
    </dgm:pt>
    <dgm:pt modelId="{45C8B6BF-97DB-484F-9842-D4D5FA223656}" type="parTrans" cxnId="{AAF400F8-866E-4F5D-B7FE-3556085A709A}">
      <dgm:prSet/>
      <dgm:spPr/>
      <dgm:t>
        <a:bodyPr/>
        <a:lstStyle/>
        <a:p>
          <a:endParaRPr lang="en-US"/>
        </a:p>
      </dgm:t>
    </dgm:pt>
    <dgm:pt modelId="{2F901B4B-73EF-43B5-9E01-C4F62F5110D7}" type="sibTrans" cxnId="{AAF400F8-866E-4F5D-B7FE-3556085A709A}">
      <dgm:prSet/>
      <dgm:spPr/>
      <dgm:t>
        <a:bodyPr/>
        <a:lstStyle/>
        <a:p>
          <a:endParaRPr lang="en-US"/>
        </a:p>
      </dgm:t>
    </dgm:pt>
    <dgm:pt modelId="{32960070-60C0-4AF8-A89D-9F96A5D60AF4}">
      <dgm:prSet phldrT="[Text]"/>
      <dgm:spPr>
        <a:solidFill>
          <a:schemeClr val="tx1"/>
        </a:solidFill>
        <a:ln>
          <a:solidFill>
            <a:schemeClr val="bg1"/>
          </a:solidFill>
        </a:ln>
      </dgm:spPr>
      <dgm:t>
        <a:bodyPr/>
        <a:lstStyle/>
        <a:p>
          <a:r>
            <a:rPr lang="en-US" dirty="0">
              <a:solidFill>
                <a:schemeClr val="bg1"/>
              </a:solidFill>
            </a:rPr>
            <a:t>Useful with Multi-Turn Process Guidance and Intelligent Notification.</a:t>
          </a:r>
        </a:p>
      </dgm:t>
    </dgm:pt>
    <dgm:pt modelId="{FD174D34-11D1-4567-9028-D668B11F2965}" type="parTrans" cxnId="{899A03A1-F847-4E9F-9BAE-5BFB1CDEFC57}">
      <dgm:prSet/>
      <dgm:spPr/>
      <dgm:t>
        <a:bodyPr/>
        <a:lstStyle/>
        <a:p>
          <a:endParaRPr lang="en-US"/>
        </a:p>
      </dgm:t>
    </dgm:pt>
    <dgm:pt modelId="{41031E1E-4F7A-486C-B7F2-BB0B12DA009D}" type="sibTrans" cxnId="{899A03A1-F847-4E9F-9BAE-5BFB1CDEFC57}">
      <dgm:prSet/>
      <dgm:spPr/>
      <dgm:t>
        <a:bodyPr/>
        <a:lstStyle/>
        <a:p>
          <a:endParaRPr lang="en-US"/>
        </a:p>
      </dgm:t>
    </dgm:pt>
    <dgm:pt modelId="{03F095ED-B2C9-4222-A584-F9618F842B0A}">
      <dgm:prSet phldrT="[Text]"/>
      <dgm:spPr>
        <a:solidFill>
          <a:srgbClr val="0069AA"/>
        </a:solidFill>
      </dgm:spPr>
      <dgm:t>
        <a:bodyPr/>
        <a:lstStyle/>
        <a:p>
          <a:r>
            <a:rPr lang="en-US" dirty="0"/>
            <a:t>Cognitive Services</a:t>
          </a:r>
        </a:p>
      </dgm:t>
    </dgm:pt>
    <dgm:pt modelId="{255E75CE-6BA7-4053-B9D4-2639D4DA1BD1}" type="parTrans" cxnId="{EC4FAC2A-FC29-4C63-B813-A0EADCBDEB4B}">
      <dgm:prSet/>
      <dgm:spPr/>
      <dgm:t>
        <a:bodyPr/>
        <a:lstStyle/>
        <a:p>
          <a:endParaRPr lang="en-US"/>
        </a:p>
      </dgm:t>
    </dgm:pt>
    <dgm:pt modelId="{F1D85BA1-7BA5-4A4F-B9E3-384891E90B75}" type="sibTrans" cxnId="{EC4FAC2A-FC29-4C63-B813-A0EADCBDEB4B}">
      <dgm:prSet/>
      <dgm:spPr/>
      <dgm:t>
        <a:bodyPr/>
        <a:lstStyle/>
        <a:p>
          <a:endParaRPr lang="en-US"/>
        </a:p>
      </dgm:t>
    </dgm:pt>
    <dgm:pt modelId="{BCFFF66F-A6A8-446F-984C-B60845A958E4}">
      <dgm:prSet phldrT="[Text]"/>
      <dgm:spPr>
        <a:solidFill>
          <a:srgbClr val="0069AA"/>
        </a:solidFill>
      </dgm:spPr>
      <dgm:t>
        <a:bodyPr/>
        <a:lstStyle/>
        <a:p>
          <a:r>
            <a:rPr lang="en-US" dirty="0"/>
            <a:t>Machine Learning</a:t>
          </a:r>
        </a:p>
      </dgm:t>
    </dgm:pt>
    <dgm:pt modelId="{FD3FE453-4380-450C-A160-F4BE6826F415}" type="parTrans" cxnId="{3E20B881-21B1-4790-95EE-B12B67D39C95}">
      <dgm:prSet/>
      <dgm:spPr/>
      <dgm:t>
        <a:bodyPr/>
        <a:lstStyle/>
        <a:p>
          <a:endParaRPr lang="en-US"/>
        </a:p>
      </dgm:t>
    </dgm:pt>
    <dgm:pt modelId="{8EA26F91-0028-4486-B65C-D1B13DCDC87C}" type="sibTrans" cxnId="{3E20B881-21B1-4790-95EE-B12B67D39C95}">
      <dgm:prSet/>
      <dgm:spPr/>
      <dgm:t>
        <a:bodyPr/>
        <a:lstStyle/>
        <a:p>
          <a:endParaRPr lang="en-US"/>
        </a:p>
      </dgm:t>
    </dgm:pt>
    <dgm:pt modelId="{CE18DEFD-80B4-4B9C-A0B0-EF0E9AB65F23}">
      <dgm:prSet phldrT="[Text]"/>
      <dgm:spPr>
        <a:solidFill>
          <a:schemeClr val="tx1"/>
        </a:solidFill>
        <a:ln>
          <a:solidFill>
            <a:schemeClr val="bg1"/>
          </a:solidFill>
        </a:ln>
      </dgm:spPr>
      <dgm:t>
        <a:bodyPr/>
        <a:lstStyle/>
        <a:p>
          <a:r>
            <a:rPr lang="en-US" dirty="0">
              <a:solidFill>
                <a:schemeClr val="bg1"/>
              </a:solidFill>
            </a:rPr>
            <a:t>A range of services that can be used to complement all conversation flows.</a:t>
          </a:r>
        </a:p>
      </dgm:t>
    </dgm:pt>
    <dgm:pt modelId="{30867F7B-0E2B-49D6-8078-BB4DDC50DF9B}" type="parTrans" cxnId="{905CA8E5-467D-4D67-BCB9-DB8E2936D83B}">
      <dgm:prSet/>
      <dgm:spPr/>
      <dgm:t>
        <a:bodyPr/>
        <a:lstStyle/>
        <a:p>
          <a:endParaRPr lang="en-US"/>
        </a:p>
      </dgm:t>
    </dgm:pt>
    <dgm:pt modelId="{42907A11-FE17-4D62-8D14-807D2F8CD799}" type="sibTrans" cxnId="{905CA8E5-467D-4D67-BCB9-DB8E2936D83B}">
      <dgm:prSet/>
      <dgm:spPr/>
      <dgm:t>
        <a:bodyPr/>
        <a:lstStyle/>
        <a:p>
          <a:endParaRPr lang="en-US"/>
        </a:p>
      </dgm:t>
    </dgm:pt>
    <dgm:pt modelId="{8E45D7AB-927B-4300-AC3E-95FBBD46C340}" type="pres">
      <dgm:prSet presAssocID="{31ABE044-29F6-4F30-801A-31E35CA94FA8}" presName="Name0" presStyleCnt="0">
        <dgm:presLayoutVars>
          <dgm:chMax val="7"/>
          <dgm:chPref val="5"/>
          <dgm:dir/>
          <dgm:animOne val="branch"/>
          <dgm:animLvl val="lvl"/>
        </dgm:presLayoutVars>
      </dgm:prSet>
      <dgm:spPr/>
    </dgm:pt>
    <dgm:pt modelId="{2D1AB52E-4DAE-48AB-B22C-A306F68730B7}" type="pres">
      <dgm:prSet presAssocID="{03F095ED-B2C9-4222-A584-F9618F842B0A}" presName="ChildAccent5" presStyleCnt="0"/>
      <dgm:spPr/>
    </dgm:pt>
    <dgm:pt modelId="{BAAAAA0C-403D-4C2B-A979-916A81CA15BC}" type="pres">
      <dgm:prSet presAssocID="{03F095ED-B2C9-4222-A584-F9618F842B0A}" presName="ChildAccent" presStyleLbl="alignImgPlace1" presStyleIdx="0" presStyleCnt="5"/>
      <dgm:spPr/>
    </dgm:pt>
    <dgm:pt modelId="{19522A01-4E73-441D-A4A0-744CB2EA78AE}" type="pres">
      <dgm:prSet presAssocID="{03F095ED-B2C9-4222-A584-F9618F842B0A}" presName="Child5" presStyleLbl="revTx" presStyleIdx="0" presStyleCnt="0">
        <dgm:presLayoutVars>
          <dgm:chMax val="0"/>
          <dgm:chPref val="0"/>
          <dgm:bulletEnabled val="1"/>
        </dgm:presLayoutVars>
      </dgm:prSet>
      <dgm:spPr/>
    </dgm:pt>
    <dgm:pt modelId="{8DBB632C-FC1B-40DD-8F86-052F278AA99F}" type="pres">
      <dgm:prSet presAssocID="{03F095ED-B2C9-4222-A584-F9618F842B0A}" presName="Parent5" presStyleLbl="node1" presStyleIdx="0" presStyleCnt="5">
        <dgm:presLayoutVars>
          <dgm:chMax val="2"/>
          <dgm:chPref val="1"/>
          <dgm:bulletEnabled val="1"/>
        </dgm:presLayoutVars>
      </dgm:prSet>
      <dgm:spPr/>
    </dgm:pt>
    <dgm:pt modelId="{477F40CF-4731-4CD3-A87C-86A72B52B873}" type="pres">
      <dgm:prSet presAssocID="{BCFFF66F-A6A8-446F-984C-B60845A958E4}" presName="ChildAccent4" presStyleCnt="0"/>
      <dgm:spPr/>
    </dgm:pt>
    <dgm:pt modelId="{8A46904D-3DC0-4570-83F5-01C22743B368}" type="pres">
      <dgm:prSet presAssocID="{BCFFF66F-A6A8-446F-984C-B60845A958E4}" presName="ChildAccent" presStyleLbl="alignImgPlace1" presStyleIdx="1" presStyleCnt="5"/>
      <dgm:spPr/>
    </dgm:pt>
    <dgm:pt modelId="{8850FAD1-13E6-48B0-93B2-80759FCFDEAE}" type="pres">
      <dgm:prSet presAssocID="{BCFFF66F-A6A8-446F-984C-B60845A958E4}" presName="Child4" presStyleLbl="revTx" presStyleIdx="0" presStyleCnt="0">
        <dgm:presLayoutVars>
          <dgm:chMax val="0"/>
          <dgm:chPref val="0"/>
          <dgm:bulletEnabled val="1"/>
        </dgm:presLayoutVars>
      </dgm:prSet>
      <dgm:spPr/>
    </dgm:pt>
    <dgm:pt modelId="{EAE504D4-6EDD-429D-AFE0-36792CBEC546}" type="pres">
      <dgm:prSet presAssocID="{BCFFF66F-A6A8-446F-984C-B60845A958E4}" presName="Parent4" presStyleLbl="node1" presStyleIdx="1" presStyleCnt="5">
        <dgm:presLayoutVars>
          <dgm:chMax val="2"/>
          <dgm:chPref val="1"/>
          <dgm:bulletEnabled val="1"/>
        </dgm:presLayoutVars>
      </dgm:prSet>
      <dgm:spPr/>
    </dgm:pt>
    <dgm:pt modelId="{E0712679-FFFD-4AAB-BF65-D96130F995E9}" type="pres">
      <dgm:prSet presAssocID="{D4CD300B-D73C-411D-A39E-3A4CE7EF6EEF}" presName="ChildAccent3" presStyleCnt="0"/>
      <dgm:spPr/>
    </dgm:pt>
    <dgm:pt modelId="{2D18BC78-2345-42C2-87D2-01E5956C476F}" type="pres">
      <dgm:prSet presAssocID="{D4CD300B-D73C-411D-A39E-3A4CE7EF6EEF}" presName="ChildAccent" presStyleLbl="alignImgPlace1" presStyleIdx="2" presStyleCnt="5"/>
      <dgm:spPr/>
    </dgm:pt>
    <dgm:pt modelId="{FB84CC6A-094E-46FB-A359-5A82AF135281}" type="pres">
      <dgm:prSet presAssocID="{D4CD300B-D73C-411D-A39E-3A4CE7EF6EEF}" presName="Child3" presStyleLbl="revTx" presStyleIdx="0" presStyleCnt="0">
        <dgm:presLayoutVars>
          <dgm:chMax val="0"/>
          <dgm:chPref val="0"/>
          <dgm:bulletEnabled val="1"/>
        </dgm:presLayoutVars>
      </dgm:prSet>
      <dgm:spPr/>
    </dgm:pt>
    <dgm:pt modelId="{D80AB8B2-FBCD-4AD3-8EBC-FDB2EB013272}" type="pres">
      <dgm:prSet presAssocID="{D4CD300B-D73C-411D-A39E-3A4CE7EF6EEF}" presName="Parent3" presStyleLbl="node1" presStyleIdx="2" presStyleCnt="5">
        <dgm:presLayoutVars>
          <dgm:chMax val="2"/>
          <dgm:chPref val="1"/>
          <dgm:bulletEnabled val="1"/>
        </dgm:presLayoutVars>
      </dgm:prSet>
      <dgm:spPr/>
    </dgm:pt>
    <dgm:pt modelId="{7DD0B762-8FA7-429B-B5F7-4F0B78F71EF3}" type="pres">
      <dgm:prSet presAssocID="{1F148D80-E97C-4E61-907C-D1CE92E8EFFF}" presName="ChildAccent2" presStyleCnt="0"/>
      <dgm:spPr/>
    </dgm:pt>
    <dgm:pt modelId="{25FC2898-C8DE-4064-8B84-6312E360E8D3}" type="pres">
      <dgm:prSet presAssocID="{1F148D80-E97C-4E61-907C-D1CE92E8EFFF}" presName="ChildAccent" presStyleLbl="alignImgPlace1" presStyleIdx="3" presStyleCnt="5"/>
      <dgm:spPr/>
    </dgm:pt>
    <dgm:pt modelId="{AF8EA746-1EB5-438D-B982-4DB5C01F358A}" type="pres">
      <dgm:prSet presAssocID="{1F148D80-E97C-4E61-907C-D1CE92E8EFFF}" presName="Child2" presStyleLbl="revTx" presStyleIdx="0" presStyleCnt="0">
        <dgm:presLayoutVars>
          <dgm:chMax val="0"/>
          <dgm:chPref val="0"/>
          <dgm:bulletEnabled val="1"/>
        </dgm:presLayoutVars>
      </dgm:prSet>
      <dgm:spPr/>
    </dgm:pt>
    <dgm:pt modelId="{310C1F48-0DB5-4553-B85F-9278056EF465}" type="pres">
      <dgm:prSet presAssocID="{1F148D80-E97C-4E61-907C-D1CE92E8EFFF}" presName="Parent2" presStyleLbl="node1" presStyleIdx="3" presStyleCnt="5">
        <dgm:presLayoutVars>
          <dgm:chMax val="2"/>
          <dgm:chPref val="1"/>
          <dgm:bulletEnabled val="1"/>
        </dgm:presLayoutVars>
      </dgm:prSet>
      <dgm:spPr/>
    </dgm:pt>
    <dgm:pt modelId="{505B079F-1678-47FF-8C5F-20CAAEFD69CA}" type="pres">
      <dgm:prSet presAssocID="{50EC45D6-A451-4222-AE19-68BA7FAF6578}" presName="ChildAccent1" presStyleCnt="0"/>
      <dgm:spPr/>
    </dgm:pt>
    <dgm:pt modelId="{910464D9-594E-45F2-BC97-B7F2423172BC}" type="pres">
      <dgm:prSet presAssocID="{50EC45D6-A451-4222-AE19-68BA7FAF6578}" presName="ChildAccent" presStyleLbl="alignImgPlace1" presStyleIdx="4" presStyleCnt="5"/>
      <dgm:spPr/>
    </dgm:pt>
    <dgm:pt modelId="{4FBA1339-5B32-4956-8A6A-E32970EADA69}" type="pres">
      <dgm:prSet presAssocID="{50EC45D6-A451-4222-AE19-68BA7FAF6578}" presName="Child1" presStyleLbl="revTx" presStyleIdx="0" presStyleCnt="0">
        <dgm:presLayoutVars>
          <dgm:chMax val="0"/>
          <dgm:chPref val="0"/>
          <dgm:bulletEnabled val="1"/>
        </dgm:presLayoutVars>
      </dgm:prSet>
      <dgm:spPr/>
    </dgm:pt>
    <dgm:pt modelId="{72733D80-F69D-4529-980E-BF3A2BBF1D00}" type="pres">
      <dgm:prSet presAssocID="{50EC45D6-A451-4222-AE19-68BA7FAF6578}" presName="Parent1" presStyleLbl="node1" presStyleIdx="4" presStyleCnt="5">
        <dgm:presLayoutVars>
          <dgm:chMax val="2"/>
          <dgm:chPref val="1"/>
          <dgm:bulletEnabled val="1"/>
        </dgm:presLayoutVars>
      </dgm:prSet>
      <dgm:spPr/>
    </dgm:pt>
  </dgm:ptLst>
  <dgm:cxnLst>
    <dgm:cxn modelId="{131B4606-6D50-4D23-A927-243F1C67A9CE}" type="presOf" srcId="{0E68EC94-2D97-4AC6-A6A7-37B836C10C43}" destId="{4FBA1339-5B32-4956-8A6A-E32970EADA69}" srcOrd="1" destOrd="0" presId="urn:microsoft.com/office/officeart/2011/layout/InterconnectedBlockProcess"/>
    <dgm:cxn modelId="{C952391A-1679-469F-8B56-43366171CAA2}" type="presOf" srcId="{8BC876D5-8F3E-4B68-8557-868DE33D9E06}" destId="{2D18BC78-2345-42C2-87D2-01E5956C476F}" srcOrd="0" destOrd="0" presId="urn:microsoft.com/office/officeart/2011/layout/InterconnectedBlockProcess"/>
    <dgm:cxn modelId="{ABBC3F1D-5BB2-433B-B5E7-B52311520962}" type="presOf" srcId="{32960070-60C0-4AF8-A89D-9F96A5D60AF4}" destId="{AF8EA746-1EB5-438D-B982-4DB5C01F358A}" srcOrd="1" destOrd="0" presId="urn:microsoft.com/office/officeart/2011/layout/InterconnectedBlockProcess"/>
    <dgm:cxn modelId="{EC4FAC2A-FC29-4C63-B813-A0EADCBDEB4B}" srcId="{31ABE044-29F6-4F30-801A-31E35CA94FA8}" destId="{03F095ED-B2C9-4222-A584-F9618F842B0A}" srcOrd="4" destOrd="0" parTransId="{255E75CE-6BA7-4053-B9D4-2639D4DA1BD1}" sibTransId="{F1D85BA1-7BA5-4A4F-B9E3-384891E90B75}"/>
    <dgm:cxn modelId="{E80B6930-4B31-48CF-ABE3-CF8CEE8477A6}" type="presOf" srcId="{BCFFF66F-A6A8-446F-984C-B60845A958E4}" destId="{EAE504D4-6EDD-429D-AFE0-36792CBEC546}" srcOrd="0" destOrd="0" presId="urn:microsoft.com/office/officeart/2011/layout/InterconnectedBlockProcess"/>
    <dgm:cxn modelId="{21C10D5C-409E-48A8-BCE3-109A59EB9E94}" srcId="{31ABE044-29F6-4F30-801A-31E35CA94FA8}" destId="{D4CD300B-D73C-411D-A39E-3A4CE7EF6EEF}" srcOrd="2" destOrd="0" parTransId="{966F3F92-3E56-4DB4-B354-83090EEDFB21}" sibTransId="{D772DDD4-BFA5-4FDF-A89A-CECB52D47770}"/>
    <dgm:cxn modelId="{C553B944-2BA8-4B3A-9483-94A2987958EF}" type="presOf" srcId="{8E2706FE-5D1A-4EAF-BA18-EBA18F67AB38}" destId="{8850FAD1-13E6-48B0-93B2-80759FCFDEAE}" srcOrd="1" destOrd="0" presId="urn:microsoft.com/office/officeart/2011/layout/InterconnectedBlockProcess"/>
    <dgm:cxn modelId="{37B4606C-E525-46DD-A4A2-7148B0013C38}" srcId="{D4CD300B-D73C-411D-A39E-3A4CE7EF6EEF}" destId="{8BC876D5-8F3E-4B68-8557-868DE33D9E06}" srcOrd="0" destOrd="0" parTransId="{A33CB741-CF0F-4C46-AF92-46B1B6BAF60E}" sibTransId="{2E0B434D-9ABC-412A-AA32-383918FAB4B2}"/>
    <dgm:cxn modelId="{A5F37E4F-27D2-442C-8988-7418ADF50451}" srcId="{BCFFF66F-A6A8-446F-984C-B60845A958E4}" destId="{8E2706FE-5D1A-4EAF-BA18-EBA18F67AB38}" srcOrd="0" destOrd="0" parTransId="{A6F38175-CBE3-4493-B918-98FF94F72DAF}" sibTransId="{1958512B-E6B2-47C1-9514-76830F6D726A}"/>
    <dgm:cxn modelId="{8D7E6670-7F9F-40A9-B72D-5F2EB6F500DC}" type="presOf" srcId="{1F148D80-E97C-4E61-907C-D1CE92E8EFFF}" destId="{310C1F48-0DB5-4553-B85F-9278056EF465}" srcOrd="0" destOrd="0" presId="urn:microsoft.com/office/officeart/2011/layout/InterconnectedBlockProcess"/>
    <dgm:cxn modelId="{0681A551-F7CB-4F0F-9CA1-1851EB3DB35D}" type="presOf" srcId="{03F095ED-B2C9-4222-A584-F9618F842B0A}" destId="{8DBB632C-FC1B-40DD-8F86-052F278AA99F}" srcOrd="0" destOrd="0" presId="urn:microsoft.com/office/officeart/2011/layout/InterconnectedBlockProcess"/>
    <dgm:cxn modelId="{1DBDC052-440F-49B7-90C0-C154BF70D53E}" type="presOf" srcId="{D4CD300B-D73C-411D-A39E-3A4CE7EF6EEF}" destId="{D80AB8B2-FBCD-4AD3-8EBC-FDB2EB013272}" srcOrd="0" destOrd="0" presId="urn:microsoft.com/office/officeart/2011/layout/InterconnectedBlockProcess"/>
    <dgm:cxn modelId="{69579859-032A-42A8-8DF2-6B09880A19B0}" srcId="{31ABE044-29F6-4F30-801A-31E35CA94FA8}" destId="{50EC45D6-A451-4222-AE19-68BA7FAF6578}" srcOrd="0" destOrd="0" parTransId="{A9B6790C-E565-4CDB-99C2-79FE2B0C7BA6}" sibTransId="{705E72FF-AB1B-4254-B45D-555BA753404B}"/>
    <dgm:cxn modelId="{ED00565A-ECCB-4497-B72C-761C93E81323}" type="presOf" srcId="{31ABE044-29F6-4F30-801A-31E35CA94FA8}" destId="{8E45D7AB-927B-4300-AC3E-95FBBD46C340}" srcOrd="0" destOrd="0" presId="urn:microsoft.com/office/officeart/2011/layout/InterconnectedBlockProcess"/>
    <dgm:cxn modelId="{3E20B881-21B1-4790-95EE-B12B67D39C95}" srcId="{31ABE044-29F6-4F30-801A-31E35CA94FA8}" destId="{BCFFF66F-A6A8-446F-984C-B60845A958E4}" srcOrd="3" destOrd="0" parTransId="{FD3FE453-4380-450C-A160-F4BE6826F415}" sibTransId="{8EA26F91-0028-4486-B65C-D1B13DCDC87C}"/>
    <dgm:cxn modelId="{57E16587-93AE-4A55-B2D2-6CB8D765C403}" type="presOf" srcId="{8E2706FE-5D1A-4EAF-BA18-EBA18F67AB38}" destId="{8A46904D-3DC0-4570-83F5-01C22743B368}" srcOrd="0" destOrd="0" presId="urn:microsoft.com/office/officeart/2011/layout/InterconnectedBlockProcess"/>
    <dgm:cxn modelId="{4CC69287-B188-4E05-8128-C3FC640CBCB0}" type="presOf" srcId="{0E68EC94-2D97-4AC6-A6A7-37B836C10C43}" destId="{910464D9-594E-45F2-BC97-B7F2423172BC}" srcOrd="0" destOrd="0" presId="urn:microsoft.com/office/officeart/2011/layout/InterconnectedBlockProcess"/>
    <dgm:cxn modelId="{30F72D8D-CA20-431E-93F0-8DD9DEE7AA7B}" type="presOf" srcId="{CE18DEFD-80B4-4B9C-A0B0-EF0E9AB65F23}" destId="{BAAAAA0C-403D-4C2B-A979-916A81CA15BC}" srcOrd="0" destOrd="0" presId="urn:microsoft.com/office/officeart/2011/layout/InterconnectedBlockProcess"/>
    <dgm:cxn modelId="{899A03A1-F847-4E9F-9BAE-5BFB1CDEFC57}" srcId="{1F148D80-E97C-4E61-907C-D1CE92E8EFFF}" destId="{32960070-60C0-4AF8-A89D-9F96A5D60AF4}" srcOrd="0" destOrd="0" parTransId="{FD174D34-11D1-4567-9028-D668B11F2965}" sibTransId="{41031E1E-4F7A-486C-B7F2-BB0B12DA009D}"/>
    <dgm:cxn modelId="{27F36EAC-FE83-45A4-B819-47AD9370C321}" type="presOf" srcId="{8BC876D5-8F3E-4B68-8557-868DE33D9E06}" destId="{FB84CC6A-094E-46FB-A359-5A82AF135281}" srcOrd="1" destOrd="0" presId="urn:microsoft.com/office/officeart/2011/layout/InterconnectedBlockProcess"/>
    <dgm:cxn modelId="{6A3EB9B4-0E4B-46FD-91E6-D3B02D9855AB}" type="presOf" srcId="{CE18DEFD-80B4-4B9C-A0B0-EF0E9AB65F23}" destId="{19522A01-4E73-441D-A4A0-744CB2EA78AE}" srcOrd="1" destOrd="0" presId="urn:microsoft.com/office/officeart/2011/layout/InterconnectedBlockProcess"/>
    <dgm:cxn modelId="{A58919B7-E042-4DCC-A59D-EF0DC1CD7F77}" type="presOf" srcId="{50EC45D6-A451-4222-AE19-68BA7FAF6578}" destId="{72733D80-F69D-4529-980E-BF3A2BBF1D00}" srcOrd="0" destOrd="0" presId="urn:microsoft.com/office/officeart/2011/layout/InterconnectedBlockProcess"/>
    <dgm:cxn modelId="{1C2A15D0-4BD6-4B29-8F43-478BCE438C94}" srcId="{50EC45D6-A451-4222-AE19-68BA7FAF6578}" destId="{0E68EC94-2D97-4AC6-A6A7-37B836C10C43}" srcOrd="0" destOrd="0" parTransId="{52E3E14F-9873-4CE6-AE61-CE7A2AB80799}" sibTransId="{A52F6142-D21F-49A4-A561-9BBD6B0FD0EB}"/>
    <dgm:cxn modelId="{905CA8E5-467D-4D67-BCB9-DB8E2936D83B}" srcId="{03F095ED-B2C9-4222-A584-F9618F842B0A}" destId="{CE18DEFD-80B4-4B9C-A0B0-EF0E9AB65F23}" srcOrd="0" destOrd="0" parTransId="{30867F7B-0E2B-49D6-8078-BB4DDC50DF9B}" sibTransId="{42907A11-FE17-4D62-8D14-807D2F8CD799}"/>
    <dgm:cxn modelId="{A4B4A5E7-56B7-484F-8D49-F96CB49D45E3}" type="presOf" srcId="{32960070-60C0-4AF8-A89D-9F96A5D60AF4}" destId="{25FC2898-C8DE-4064-8B84-6312E360E8D3}" srcOrd="0" destOrd="0" presId="urn:microsoft.com/office/officeart/2011/layout/InterconnectedBlockProcess"/>
    <dgm:cxn modelId="{AAF400F8-866E-4F5D-B7FE-3556085A709A}" srcId="{31ABE044-29F6-4F30-801A-31E35CA94FA8}" destId="{1F148D80-E97C-4E61-907C-D1CE92E8EFFF}" srcOrd="1" destOrd="0" parTransId="{45C8B6BF-97DB-484F-9842-D4D5FA223656}" sibTransId="{2F901B4B-73EF-43B5-9E01-C4F62F5110D7}"/>
    <dgm:cxn modelId="{C1970F88-5B5B-4A12-B0FE-27B68553C2AC}" type="presParOf" srcId="{8E45D7AB-927B-4300-AC3E-95FBBD46C340}" destId="{2D1AB52E-4DAE-48AB-B22C-A306F68730B7}" srcOrd="0" destOrd="0" presId="urn:microsoft.com/office/officeart/2011/layout/InterconnectedBlockProcess"/>
    <dgm:cxn modelId="{221B8630-03DC-41BE-B87A-12EBA37E205B}" type="presParOf" srcId="{2D1AB52E-4DAE-48AB-B22C-A306F68730B7}" destId="{BAAAAA0C-403D-4C2B-A979-916A81CA15BC}" srcOrd="0" destOrd="0" presId="urn:microsoft.com/office/officeart/2011/layout/InterconnectedBlockProcess"/>
    <dgm:cxn modelId="{E28CCFE1-1BCA-4886-99FC-7F9E8439D04B}" type="presParOf" srcId="{8E45D7AB-927B-4300-AC3E-95FBBD46C340}" destId="{19522A01-4E73-441D-A4A0-744CB2EA78AE}" srcOrd="1" destOrd="0" presId="urn:microsoft.com/office/officeart/2011/layout/InterconnectedBlockProcess"/>
    <dgm:cxn modelId="{D7272BE2-889D-4A8E-9474-E660B7731392}" type="presParOf" srcId="{8E45D7AB-927B-4300-AC3E-95FBBD46C340}" destId="{8DBB632C-FC1B-40DD-8F86-052F278AA99F}" srcOrd="2" destOrd="0" presId="urn:microsoft.com/office/officeart/2011/layout/InterconnectedBlockProcess"/>
    <dgm:cxn modelId="{71FAE9C1-8FB7-4F04-A459-11FD4EB326AF}" type="presParOf" srcId="{8E45D7AB-927B-4300-AC3E-95FBBD46C340}" destId="{477F40CF-4731-4CD3-A87C-86A72B52B873}" srcOrd="3" destOrd="0" presId="urn:microsoft.com/office/officeart/2011/layout/InterconnectedBlockProcess"/>
    <dgm:cxn modelId="{A3A650B3-03D2-4418-9364-BF72F4547E80}" type="presParOf" srcId="{477F40CF-4731-4CD3-A87C-86A72B52B873}" destId="{8A46904D-3DC0-4570-83F5-01C22743B368}" srcOrd="0" destOrd="0" presId="urn:microsoft.com/office/officeart/2011/layout/InterconnectedBlockProcess"/>
    <dgm:cxn modelId="{F6F73552-90A4-4845-80B8-00AB0B22B131}" type="presParOf" srcId="{8E45D7AB-927B-4300-AC3E-95FBBD46C340}" destId="{8850FAD1-13E6-48B0-93B2-80759FCFDEAE}" srcOrd="4" destOrd="0" presId="urn:microsoft.com/office/officeart/2011/layout/InterconnectedBlockProcess"/>
    <dgm:cxn modelId="{8A212262-090D-4F4C-810D-EA001D8372C6}" type="presParOf" srcId="{8E45D7AB-927B-4300-AC3E-95FBBD46C340}" destId="{EAE504D4-6EDD-429D-AFE0-36792CBEC546}" srcOrd="5" destOrd="0" presId="urn:microsoft.com/office/officeart/2011/layout/InterconnectedBlockProcess"/>
    <dgm:cxn modelId="{FE27F8B3-2CB3-48AC-8374-8140B20299C5}" type="presParOf" srcId="{8E45D7AB-927B-4300-AC3E-95FBBD46C340}" destId="{E0712679-FFFD-4AAB-BF65-D96130F995E9}" srcOrd="6" destOrd="0" presId="urn:microsoft.com/office/officeart/2011/layout/InterconnectedBlockProcess"/>
    <dgm:cxn modelId="{C52021B8-DD53-4684-A46D-381A023F892E}" type="presParOf" srcId="{E0712679-FFFD-4AAB-BF65-D96130F995E9}" destId="{2D18BC78-2345-42C2-87D2-01E5956C476F}" srcOrd="0" destOrd="0" presId="urn:microsoft.com/office/officeart/2011/layout/InterconnectedBlockProcess"/>
    <dgm:cxn modelId="{95D7A35D-22B2-402B-A34D-CFD0ACA88D6B}" type="presParOf" srcId="{8E45D7AB-927B-4300-AC3E-95FBBD46C340}" destId="{FB84CC6A-094E-46FB-A359-5A82AF135281}" srcOrd="7" destOrd="0" presId="urn:microsoft.com/office/officeart/2011/layout/InterconnectedBlockProcess"/>
    <dgm:cxn modelId="{85FA0FFC-FD15-44CD-AA26-91C14065F63A}" type="presParOf" srcId="{8E45D7AB-927B-4300-AC3E-95FBBD46C340}" destId="{D80AB8B2-FBCD-4AD3-8EBC-FDB2EB013272}" srcOrd="8" destOrd="0" presId="urn:microsoft.com/office/officeart/2011/layout/InterconnectedBlockProcess"/>
    <dgm:cxn modelId="{11BDE68B-73EB-4D70-AB35-B020A7481F06}" type="presParOf" srcId="{8E45D7AB-927B-4300-AC3E-95FBBD46C340}" destId="{7DD0B762-8FA7-429B-B5F7-4F0B78F71EF3}" srcOrd="9" destOrd="0" presId="urn:microsoft.com/office/officeart/2011/layout/InterconnectedBlockProcess"/>
    <dgm:cxn modelId="{6FFBA15A-94CB-457C-B96B-3FD3E60CA2A4}" type="presParOf" srcId="{7DD0B762-8FA7-429B-B5F7-4F0B78F71EF3}" destId="{25FC2898-C8DE-4064-8B84-6312E360E8D3}" srcOrd="0" destOrd="0" presId="urn:microsoft.com/office/officeart/2011/layout/InterconnectedBlockProcess"/>
    <dgm:cxn modelId="{85311C41-5B4A-41D7-83C4-E9305F2FD4C0}" type="presParOf" srcId="{8E45D7AB-927B-4300-AC3E-95FBBD46C340}" destId="{AF8EA746-1EB5-438D-B982-4DB5C01F358A}" srcOrd="10" destOrd="0" presId="urn:microsoft.com/office/officeart/2011/layout/InterconnectedBlockProcess"/>
    <dgm:cxn modelId="{E63672C5-3EF4-47EF-B555-E97915E1D58C}" type="presParOf" srcId="{8E45D7AB-927B-4300-AC3E-95FBBD46C340}" destId="{310C1F48-0DB5-4553-B85F-9278056EF465}" srcOrd="11" destOrd="0" presId="urn:microsoft.com/office/officeart/2011/layout/InterconnectedBlockProcess"/>
    <dgm:cxn modelId="{3E5B4A36-0A5A-42AA-A00F-F5662FB2A9C6}" type="presParOf" srcId="{8E45D7AB-927B-4300-AC3E-95FBBD46C340}" destId="{505B079F-1678-47FF-8C5F-20CAAEFD69CA}" srcOrd="12" destOrd="0" presId="urn:microsoft.com/office/officeart/2011/layout/InterconnectedBlockProcess"/>
    <dgm:cxn modelId="{652D4533-F07C-44D2-AE00-814C8864F9BC}" type="presParOf" srcId="{505B079F-1678-47FF-8C5F-20CAAEFD69CA}" destId="{910464D9-594E-45F2-BC97-B7F2423172BC}" srcOrd="0" destOrd="0" presId="urn:microsoft.com/office/officeart/2011/layout/InterconnectedBlockProcess"/>
    <dgm:cxn modelId="{1AA9A051-7B3A-4D64-88E6-DC0C5918BBF8}" type="presParOf" srcId="{8E45D7AB-927B-4300-AC3E-95FBBD46C340}" destId="{4FBA1339-5B32-4956-8A6A-E32970EADA69}" srcOrd="13" destOrd="0" presId="urn:microsoft.com/office/officeart/2011/layout/InterconnectedBlockProcess"/>
    <dgm:cxn modelId="{AD5BEF3F-CD44-440D-8642-AA2C8007474F}" type="presParOf" srcId="{8E45D7AB-927B-4300-AC3E-95FBBD46C340}" destId="{72733D80-F69D-4529-980E-BF3A2BBF1D00}" srcOrd="14" destOrd="0" presId="urn:microsoft.com/office/officeart/2011/layout/InterconnectedBlock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1ABE044-29F6-4F30-801A-31E35CA94FA8}"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US"/>
        </a:p>
      </dgm:t>
    </dgm:pt>
    <dgm:pt modelId="{0E68EC94-2D97-4AC6-A6A7-37B836C10C43}">
      <dgm:prSet phldrT="[Text]"/>
      <dgm:spPr/>
      <dgm:t>
        <a:bodyPr/>
        <a:lstStyle/>
        <a:p>
          <a:endParaRPr lang="en-US"/>
        </a:p>
      </dgm:t>
    </dgm:pt>
    <dgm:pt modelId="{52E3E14F-9873-4CE6-AE61-CE7A2AB80799}" type="parTrans" cxnId="{1C2A15D0-4BD6-4B29-8F43-478BCE438C94}">
      <dgm:prSet/>
      <dgm:spPr/>
      <dgm:t>
        <a:bodyPr/>
        <a:lstStyle/>
        <a:p>
          <a:endParaRPr lang="en-US"/>
        </a:p>
      </dgm:t>
    </dgm:pt>
    <dgm:pt modelId="{A52F6142-D21F-49A4-A561-9BBD6B0FD0EB}" type="sibTrans" cxnId="{1C2A15D0-4BD6-4B29-8F43-478BCE438C94}">
      <dgm:prSet/>
      <dgm:spPr/>
      <dgm:t>
        <a:bodyPr/>
        <a:lstStyle/>
        <a:p>
          <a:endParaRPr lang="en-US"/>
        </a:p>
      </dgm:t>
    </dgm:pt>
    <dgm:pt modelId="{DA2B9C83-42B2-4054-AB14-E3DBBD3F7B33}" type="pres">
      <dgm:prSet presAssocID="{31ABE044-29F6-4F30-801A-31E35CA94FA8}" presName="Name0" presStyleCnt="0">
        <dgm:presLayoutVars>
          <dgm:dir/>
          <dgm:animLvl val="lvl"/>
          <dgm:resizeHandles/>
        </dgm:presLayoutVars>
      </dgm:prSet>
      <dgm:spPr/>
    </dgm:pt>
    <dgm:pt modelId="{6840A61E-B0E5-4E25-826C-4E9231E4205E}" type="pres">
      <dgm:prSet presAssocID="{0E68EC94-2D97-4AC6-A6A7-37B836C10C43}" presName="linNode" presStyleCnt="0"/>
      <dgm:spPr/>
    </dgm:pt>
    <dgm:pt modelId="{2A585D83-9D6C-4102-BB8A-237661A4AB19}" type="pres">
      <dgm:prSet presAssocID="{0E68EC94-2D97-4AC6-A6A7-37B836C10C43}" presName="parentShp" presStyleLbl="node1" presStyleIdx="0" presStyleCnt="1" custScaleX="56907" custScaleY="58214">
        <dgm:presLayoutVars>
          <dgm:bulletEnabled val="1"/>
        </dgm:presLayoutVars>
      </dgm:prSet>
      <dgm:spPr/>
    </dgm:pt>
    <dgm:pt modelId="{1FA9D418-1C27-4F29-9204-B7AD1DE7112E}" type="pres">
      <dgm:prSet presAssocID="{0E68EC94-2D97-4AC6-A6A7-37B836C10C43}" presName="childShp" presStyleLbl="bgAccFollowNode1" presStyleIdx="0" presStyleCnt="1" custScaleX="68851" custScaleY="53007">
        <dgm:presLayoutVars>
          <dgm:bulletEnabled val="1"/>
        </dgm:presLayoutVars>
      </dgm:prSet>
      <dgm:spPr/>
    </dgm:pt>
  </dgm:ptLst>
  <dgm:cxnLst>
    <dgm:cxn modelId="{469EB007-01C9-4194-819F-0607C491BAF6}" type="presOf" srcId="{31ABE044-29F6-4F30-801A-31E35CA94FA8}" destId="{DA2B9C83-42B2-4054-AB14-E3DBBD3F7B33}" srcOrd="0" destOrd="0" presId="urn:microsoft.com/office/officeart/2005/8/layout/vList6"/>
    <dgm:cxn modelId="{87773F40-7220-4425-83D2-973D37E8DC93}" type="presOf" srcId="{0E68EC94-2D97-4AC6-A6A7-37B836C10C43}" destId="{2A585D83-9D6C-4102-BB8A-237661A4AB19}" srcOrd="0" destOrd="0" presId="urn:microsoft.com/office/officeart/2005/8/layout/vList6"/>
    <dgm:cxn modelId="{1C2A15D0-4BD6-4B29-8F43-478BCE438C94}" srcId="{31ABE044-29F6-4F30-801A-31E35CA94FA8}" destId="{0E68EC94-2D97-4AC6-A6A7-37B836C10C43}" srcOrd="0" destOrd="0" parTransId="{52E3E14F-9873-4CE6-AE61-CE7A2AB80799}" sibTransId="{A52F6142-D21F-49A4-A561-9BBD6B0FD0EB}"/>
    <dgm:cxn modelId="{0F539CB5-F336-415D-B387-0B643A8E4AC5}" type="presParOf" srcId="{DA2B9C83-42B2-4054-AB14-E3DBBD3F7B33}" destId="{6840A61E-B0E5-4E25-826C-4E9231E4205E}" srcOrd="0" destOrd="0" presId="urn:microsoft.com/office/officeart/2005/8/layout/vList6"/>
    <dgm:cxn modelId="{4FCCDD90-F93A-4742-9F5B-F5521C5B3C47}" type="presParOf" srcId="{6840A61E-B0E5-4E25-826C-4E9231E4205E}" destId="{2A585D83-9D6C-4102-BB8A-237661A4AB19}" srcOrd="0" destOrd="0" presId="urn:microsoft.com/office/officeart/2005/8/layout/vList6"/>
    <dgm:cxn modelId="{EA4CD17F-0EBD-410F-8ED3-7E85E3AB9EAE}" type="presParOf" srcId="{6840A61E-B0E5-4E25-826C-4E9231E4205E}" destId="{1FA9D418-1C27-4F29-9204-B7AD1DE7112E}"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7C06B45-E566-44D0-A657-696F183F59E2}">
      <dsp:nvSpPr>
        <dsp:cNvPr id="0" name=""/>
        <dsp:cNvSpPr/>
      </dsp:nvSpPr>
      <dsp:spPr>
        <a:xfrm>
          <a:off x="8848426" y="2976959"/>
          <a:ext cx="1552096" cy="1060524"/>
        </a:xfrm>
        <a:prstGeom prst="wedgeRectCallout">
          <a:avLst>
            <a:gd name="adj1" fmla="val 0"/>
            <a:gd name="adj2" fmla="val 0"/>
          </a:avLst>
        </a:prstGeom>
        <a:solidFill>
          <a:schemeClr val="accent1">
            <a:tint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9155BA5-1835-4B3D-9F09-28A0F199E0E1}">
      <dsp:nvSpPr>
        <dsp:cNvPr id="0" name=""/>
        <dsp:cNvSpPr/>
      </dsp:nvSpPr>
      <dsp:spPr>
        <a:xfrm>
          <a:off x="8878500" y="1963716"/>
          <a:ext cx="1533508" cy="2345787"/>
        </a:xfrm>
        <a:prstGeom prst="rect">
          <a:avLst/>
        </a:prstGeom>
        <a:solidFill>
          <a:srgbClr val="0069AA"/>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50800" rIns="50800" bIns="50800" numCol="1" spcCol="1270" anchor="ctr" anchorCtr="0">
          <a:noAutofit/>
        </a:bodyPr>
        <a:lstStyle/>
        <a:p>
          <a:pPr marL="0" lvl="0" indent="0" algn="ctr" defTabSz="711200">
            <a:lnSpc>
              <a:spcPct val="90000"/>
            </a:lnSpc>
            <a:spcBef>
              <a:spcPct val="0"/>
            </a:spcBef>
            <a:spcAft>
              <a:spcPct val="35000"/>
            </a:spcAft>
            <a:buNone/>
          </a:pPr>
          <a:r>
            <a:rPr lang="en-US" sz="1600" kern="1200"/>
            <a:t>Multi-Turn Conversational Task Completion</a:t>
          </a:r>
        </a:p>
      </dsp:txBody>
      <dsp:txXfrm>
        <a:off x="8878500" y="1963716"/>
        <a:ext cx="1533508" cy="2345787"/>
      </dsp:txXfrm>
    </dsp:sp>
    <dsp:sp modelId="{BAAAAA0C-403D-4C2B-A979-916A81CA15BC}">
      <dsp:nvSpPr>
        <dsp:cNvPr id="0" name=""/>
        <dsp:cNvSpPr/>
      </dsp:nvSpPr>
      <dsp:spPr>
        <a:xfrm>
          <a:off x="7321138" y="2413834"/>
          <a:ext cx="1552096" cy="1091174"/>
        </a:xfrm>
        <a:prstGeom prst="wedgeRectCallout">
          <a:avLst>
            <a:gd name="adj1" fmla="val 62500"/>
            <a:gd name="adj2" fmla="val 20830"/>
          </a:avLst>
        </a:prstGeom>
        <a:solidFill>
          <a:schemeClr val="accent1">
            <a:tint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DBB632C-FC1B-40DD-8F86-052F278AA99F}">
      <dsp:nvSpPr>
        <dsp:cNvPr id="0" name=""/>
        <dsp:cNvSpPr/>
      </dsp:nvSpPr>
      <dsp:spPr>
        <a:xfrm>
          <a:off x="7326404" y="2106935"/>
          <a:ext cx="1552096" cy="2082333"/>
        </a:xfrm>
        <a:prstGeom prst="rect">
          <a:avLst/>
        </a:prstGeom>
        <a:solidFill>
          <a:srgbClr val="0069AA"/>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50800" rIns="50800" bIns="50800" numCol="1" spcCol="1270" anchor="ctr" anchorCtr="0">
          <a:noAutofit/>
        </a:bodyPr>
        <a:lstStyle/>
        <a:p>
          <a:pPr marL="0" lvl="0" indent="0" algn="ctr" defTabSz="711200">
            <a:lnSpc>
              <a:spcPct val="90000"/>
            </a:lnSpc>
            <a:spcBef>
              <a:spcPct val="0"/>
            </a:spcBef>
            <a:spcAft>
              <a:spcPct val="35000"/>
            </a:spcAft>
            <a:buNone/>
          </a:pPr>
          <a:r>
            <a:rPr lang="en-US" sz="1600" kern="1200" dirty="0"/>
            <a:t>Multi-Turn Process Guidance</a:t>
          </a:r>
        </a:p>
      </dsp:txBody>
      <dsp:txXfrm>
        <a:off x="7326404" y="2106935"/>
        <a:ext cx="1552096" cy="2082333"/>
      </dsp:txXfrm>
    </dsp:sp>
    <dsp:sp modelId="{8A46904D-3DC0-4570-83F5-01C22743B368}">
      <dsp:nvSpPr>
        <dsp:cNvPr id="0" name=""/>
        <dsp:cNvSpPr/>
      </dsp:nvSpPr>
      <dsp:spPr>
        <a:xfrm>
          <a:off x="5753527" y="2288485"/>
          <a:ext cx="1552096" cy="1268884"/>
        </a:xfrm>
        <a:prstGeom prst="wedgeRectCallout">
          <a:avLst>
            <a:gd name="adj1" fmla="val 62500"/>
            <a:gd name="adj2" fmla="val 20830"/>
          </a:avLst>
        </a:prstGeom>
        <a:solidFill>
          <a:schemeClr val="accent1">
            <a:tint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AE504D4-6EDD-429D-AFE0-36792CBEC546}">
      <dsp:nvSpPr>
        <dsp:cNvPr id="0" name=""/>
        <dsp:cNvSpPr/>
      </dsp:nvSpPr>
      <dsp:spPr>
        <a:xfrm>
          <a:off x="5768565" y="2238400"/>
          <a:ext cx="1552096" cy="1816418"/>
        </a:xfrm>
        <a:prstGeom prst="rect">
          <a:avLst/>
        </a:prstGeom>
        <a:solidFill>
          <a:srgbClr val="0069AA"/>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50800" rIns="50800" bIns="50800" numCol="1" spcCol="1270" anchor="ctr" anchorCtr="0">
          <a:noAutofit/>
        </a:bodyPr>
        <a:lstStyle/>
        <a:p>
          <a:pPr marL="0" lvl="0" indent="0" algn="ctr" defTabSz="711200">
            <a:lnSpc>
              <a:spcPct val="90000"/>
            </a:lnSpc>
            <a:spcBef>
              <a:spcPct val="0"/>
            </a:spcBef>
            <a:spcAft>
              <a:spcPct val="35000"/>
            </a:spcAft>
            <a:buNone/>
          </a:pPr>
          <a:r>
            <a:rPr lang="en-US" sz="1600" kern="1200" dirty="0"/>
            <a:t>Contextual Guided Assistance</a:t>
          </a:r>
        </a:p>
      </dsp:txBody>
      <dsp:txXfrm>
        <a:off x="5768565" y="2238400"/>
        <a:ext cx="1552096" cy="1816418"/>
      </dsp:txXfrm>
    </dsp:sp>
    <dsp:sp modelId="{2D18BC78-2345-42C2-87D2-01E5956C476F}">
      <dsp:nvSpPr>
        <dsp:cNvPr id="0" name=""/>
        <dsp:cNvSpPr/>
      </dsp:nvSpPr>
      <dsp:spPr>
        <a:xfrm>
          <a:off x="4201431" y="2436594"/>
          <a:ext cx="1552096" cy="1066128"/>
        </a:xfrm>
        <a:prstGeom prst="wedgeRectCallout">
          <a:avLst>
            <a:gd name="adj1" fmla="val 62500"/>
            <a:gd name="adj2" fmla="val 20830"/>
          </a:avLst>
        </a:prstGeom>
        <a:solidFill>
          <a:schemeClr val="accent1">
            <a:tint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80AB8B2-FBCD-4AD3-8EBC-FDB2EB013272}">
      <dsp:nvSpPr>
        <dsp:cNvPr id="0" name=""/>
        <dsp:cNvSpPr/>
      </dsp:nvSpPr>
      <dsp:spPr>
        <a:xfrm>
          <a:off x="4204054" y="2386521"/>
          <a:ext cx="1552096" cy="1513117"/>
        </a:xfrm>
        <a:prstGeom prst="rect">
          <a:avLst/>
        </a:prstGeom>
        <a:solidFill>
          <a:srgbClr val="0069AA"/>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50800" rIns="50800" bIns="50800" numCol="1" spcCol="1270" anchor="ctr" anchorCtr="0">
          <a:noAutofit/>
        </a:bodyPr>
        <a:lstStyle/>
        <a:p>
          <a:pPr marL="0" lvl="0" indent="0" algn="ctr" defTabSz="711200">
            <a:lnSpc>
              <a:spcPct val="90000"/>
            </a:lnSpc>
            <a:spcBef>
              <a:spcPct val="0"/>
            </a:spcBef>
            <a:spcAft>
              <a:spcPct val="35000"/>
            </a:spcAft>
            <a:buNone/>
          </a:pPr>
          <a:r>
            <a:rPr lang="en-US" sz="1600" kern="1200"/>
            <a:t>One-Turn Intelligent Response</a:t>
          </a:r>
        </a:p>
      </dsp:txBody>
      <dsp:txXfrm>
        <a:off x="4204054" y="2386521"/>
        <a:ext cx="1552096" cy="1513117"/>
      </dsp:txXfrm>
    </dsp:sp>
    <dsp:sp modelId="{25FC2898-C8DE-4064-8B84-6312E360E8D3}">
      <dsp:nvSpPr>
        <dsp:cNvPr id="0" name=""/>
        <dsp:cNvSpPr/>
      </dsp:nvSpPr>
      <dsp:spPr>
        <a:xfrm>
          <a:off x="2658630" y="2564510"/>
          <a:ext cx="1552096" cy="957652"/>
        </a:xfrm>
        <a:prstGeom prst="wedgeRectCallout">
          <a:avLst>
            <a:gd name="adj1" fmla="val 62500"/>
            <a:gd name="adj2" fmla="val 20830"/>
          </a:avLst>
        </a:prstGeom>
        <a:solidFill>
          <a:schemeClr val="accent1">
            <a:tint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10C1F48-0DB5-4553-B85F-9278056EF465}">
      <dsp:nvSpPr>
        <dsp:cNvPr id="0" name=""/>
        <dsp:cNvSpPr/>
      </dsp:nvSpPr>
      <dsp:spPr>
        <a:xfrm>
          <a:off x="2664372" y="2534332"/>
          <a:ext cx="1552096" cy="1172128"/>
        </a:xfrm>
        <a:prstGeom prst="rect">
          <a:avLst/>
        </a:prstGeom>
        <a:solidFill>
          <a:srgbClr val="0069AA"/>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50800" rIns="50800" bIns="50800" numCol="1" spcCol="1270" anchor="ctr" anchorCtr="0">
          <a:noAutofit/>
        </a:bodyPr>
        <a:lstStyle/>
        <a:p>
          <a:pPr marL="0" lvl="0" indent="0" algn="ctr" defTabSz="711200">
            <a:lnSpc>
              <a:spcPct val="90000"/>
            </a:lnSpc>
            <a:spcBef>
              <a:spcPct val="0"/>
            </a:spcBef>
            <a:spcAft>
              <a:spcPct val="35000"/>
            </a:spcAft>
            <a:buNone/>
          </a:pPr>
          <a:r>
            <a:rPr lang="en-US" sz="1600" kern="1200"/>
            <a:t>Intelligent Notification</a:t>
          </a:r>
        </a:p>
      </dsp:txBody>
      <dsp:txXfrm>
        <a:off x="2664372" y="2534332"/>
        <a:ext cx="1552096" cy="1172128"/>
      </dsp:txXfrm>
    </dsp:sp>
    <dsp:sp modelId="{910464D9-594E-45F2-BC97-B7F2423172BC}">
      <dsp:nvSpPr>
        <dsp:cNvPr id="0" name=""/>
        <dsp:cNvSpPr/>
      </dsp:nvSpPr>
      <dsp:spPr>
        <a:xfrm>
          <a:off x="1100791" y="2640502"/>
          <a:ext cx="1552096" cy="766358"/>
        </a:xfrm>
        <a:prstGeom prst="wedgeRectCallout">
          <a:avLst>
            <a:gd name="adj1" fmla="val 62500"/>
            <a:gd name="adj2" fmla="val 20830"/>
          </a:avLst>
        </a:prstGeom>
        <a:solidFill>
          <a:schemeClr val="accent1">
            <a:tint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2733D80-F69D-4529-980E-BF3A2BBF1D00}">
      <dsp:nvSpPr>
        <dsp:cNvPr id="0" name=""/>
        <dsp:cNvSpPr/>
      </dsp:nvSpPr>
      <dsp:spPr>
        <a:xfrm>
          <a:off x="1100806" y="2651924"/>
          <a:ext cx="1552096" cy="984474"/>
        </a:xfrm>
        <a:prstGeom prst="rect">
          <a:avLst/>
        </a:prstGeom>
        <a:solidFill>
          <a:srgbClr val="0069AA"/>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50800" rIns="50800" bIns="50800" numCol="1" spcCol="1270" anchor="ctr" anchorCtr="0">
          <a:noAutofit/>
        </a:bodyPr>
        <a:lstStyle/>
        <a:p>
          <a:pPr marL="0" lvl="0" indent="0" algn="ctr" defTabSz="711200">
            <a:lnSpc>
              <a:spcPct val="90000"/>
            </a:lnSpc>
            <a:spcBef>
              <a:spcPct val="0"/>
            </a:spcBef>
            <a:spcAft>
              <a:spcPct val="35000"/>
            </a:spcAft>
            <a:buNone/>
          </a:pPr>
          <a:r>
            <a:rPr lang="en-US" sz="1600" b="0" i="0" kern="1200" dirty="0"/>
            <a:t>One-Turn FAQ</a:t>
          </a:r>
          <a:endParaRPr lang="en-US" sz="1600" b="0" kern="1200" dirty="0"/>
        </a:p>
      </dsp:txBody>
      <dsp:txXfrm>
        <a:off x="1100806" y="2651924"/>
        <a:ext cx="1552096" cy="98447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AAAA0C-403D-4C2B-A979-916A81CA15BC}">
      <dsp:nvSpPr>
        <dsp:cNvPr id="0" name=""/>
        <dsp:cNvSpPr/>
      </dsp:nvSpPr>
      <dsp:spPr>
        <a:xfrm>
          <a:off x="8321035" y="1087690"/>
          <a:ext cx="1713098" cy="4350761"/>
        </a:xfrm>
        <a:prstGeom prst="wedgeRectCallout">
          <a:avLst>
            <a:gd name="adj1" fmla="val 0"/>
            <a:gd name="adj2" fmla="val 0"/>
          </a:avLst>
        </a:prstGeom>
        <a:solidFill>
          <a:schemeClr val="tx1"/>
        </a:solidFill>
        <a:ln w="10795" cap="flat" cmpd="sng" algn="ctr">
          <a:solidFill>
            <a:schemeClr val="bg1"/>
          </a:solidFill>
          <a:prstDash val="solid"/>
        </a:ln>
        <a:effectLst/>
      </dsp:spPr>
      <dsp:style>
        <a:lnRef idx="2">
          <a:scrgbClr r="0" g="0" b="0"/>
        </a:lnRef>
        <a:fillRef idx="1">
          <a:scrgbClr r="0" g="0" b="0"/>
        </a:fillRef>
        <a:effectRef idx="0">
          <a:scrgbClr r="0" g="0" b="0"/>
        </a:effectRef>
        <a:fontRef idx="minor"/>
      </dsp:style>
      <dsp:txBody>
        <a:bodyPr spcFirstLastPara="0" vert="horz" wrap="square" lIns="53975" tIns="53975" rIns="53975" bIns="53975" numCol="1" spcCol="1270" anchor="t" anchorCtr="0">
          <a:noAutofit/>
        </a:bodyPr>
        <a:lstStyle/>
        <a:p>
          <a:pPr marL="0" lvl="0" indent="0" algn="r" defTabSz="755650">
            <a:lnSpc>
              <a:spcPct val="90000"/>
            </a:lnSpc>
            <a:spcBef>
              <a:spcPct val="0"/>
            </a:spcBef>
            <a:spcAft>
              <a:spcPct val="35000"/>
            </a:spcAft>
            <a:buNone/>
          </a:pPr>
          <a:r>
            <a:rPr lang="en-US" sz="1700" kern="1200" dirty="0">
              <a:solidFill>
                <a:schemeClr val="bg1"/>
              </a:solidFill>
            </a:rPr>
            <a:t>A range of services that can be used to complement all conversation flows.</a:t>
          </a:r>
        </a:p>
      </dsp:txBody>
      <dsp:txXfrm>
        <a:off x="8538490" y="1087690"/>
        <a:ext cx="1495643" cy="4350761"/>
      </dsp:txXfrm>
    </dsp:sp>
    <dsp:sp modelId="{8DBB632C-FC1B-40DD-8F86-052F278AA99F}">
      <dsp:nvSpPr>
        <dsp:cNvPr id="0" name=""/>
        <dsp:cNvSpPr/>
      </dsp:nvSpPr>
      <dsp:spPr>
        <a:xfrm>
          <a:off x="8321035" y="0"/>
          <a:ext cx="1713098" cy="1087690"/>
        </a:xfrm>
        <a:prstGeom prst="rect">
          <a:avLst/>
        </a:prstGeom>
        <a:solidFill>
          <a:srgbClr val="0069AA"/>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9375" tIns="79375" rIns="79375" bIns="79375" numCol="1" spcCol="1270" anchor="ctr" anchorCtr="0">
          <a:noAutofit/>
        </a:bodyPr>
        <a:lstStyle/>
        <a:p>
          <a:pPr marL="0" lvl="0" indent="0" algn="ctr" defTabSz="1111250">
            <a:lnSpc>
              <a:spcPct val="90000"/>
            </a:lnSpc>
            <a:spcBef>
              <a:spcPct val="0"/>
            </a:spcBef>
            <a:spcAft>
              <a:spcPct val="35000"/>
            </a:spcAft>
            <a:buNone/>
          </a:pPr>
          <a:r>
            <a:rPr lang="en-US" sz="2500" kern="1200" dirty="0"/>
            <a:t>Cognitive Services</a:t>
          </a:r>
        </a:p>
      </dsp:txBody>
      <dsp:txXfrm>
        <a:off x="8321035" y="0"/>
        <a:ext cx="1713098" cy="1087690"/>
      </dsp:txXfrm>
    </dsp:sp>
    <dsp:sp modelId="{8A46904D-3DC0-4570-83F5-01C22743B368}">
      <dsp:nvSpPr>
        <dsp:cNvPr id="0" name=""/>
        <dsp:cNvSpPr/>
      </dsp:nvSpPr>
      <dsp:spPr>
        <a:xfrm>
          <a:off x="6612217" y="1087690"/>
          <a:ext cx="1713098" cy="4078839"/>
        </a:xfrm>
        <a:prstGeom prst="wedgeRectCallout">
          <a:avLst>
            <a:gd name="adj1" fmla="val 62500"/>
            <a:gd name="adj2" fmla="val 20830"/>
          </a:avLst>
        </a:prstGeom>
        <a:solidFill>
          <a:schemeClr val="tx1"/>
        </a:solidFill>
        <a:ln w="10795" cap="flat" cmpd="sng" algn="ctr">
          <a:solidFill>
            <a:schemeClr val="bg1"/>
          </a:solidFill>
          <a:prstDash val="solid"/>
        </a:ln>
        <a:effectLst/>
      </dsp:spPr>
      <dsp:style>
        <a:lnRef idx="2">
          <a:scrgbClr r="0" g="0" b="0"/>
        </a:lnRef>
        <a:fillRef idx="1">
          <a:scrgbClr r="0" g="0" b="0"/>
        </a:fillRef>
        <a:effectRef idx="0">
          <a:scrgbClr r="0" g="0" b="0"/>
        </a:effectRef>
        <a:fontRef idx="minor"/>
      </dsp:style>
      <dsp:txBody>
        <a:bodyPr spcFirstLastPara="0" vert="horz" wrap="square" lIns="53975" tIns="53975" rIns="53975" bIns="53975" numCol="1" spcCol="1270" anchor="t" anchorCtr="0">
          <a:noAutofit/>
        </a:bodyPr>
        <a:lstStyle/>
        <a:p>
          <a:pPr marL="0" lvl="0" indent="0" algn="r" defTabSz="755650">
            <a:lnSpc>
              <a:spcPct val="90000"/>
            </a:lnSpc>
            <a:spcBef>
              <a:spcPct val="0"/>
            </a:spcBef>
            <a:spcAft>
              <a:spcPct val="35000"/>
            </a:spcAft>
            <a:buNone/>
          </a:pPr>
          <a:r>
            <a:rPr lang="en-US" sz="1700" kern="1200" dirty="0">
              <a:solidFill>
                <a:schemeClr val="bg1"/>
              </a:solidFill>
            </a:rPr>
            <a:t>Can be used to aid the One-Turn Intelligent response scenario.</a:t>
          </a:r>
        </a:p>
      </dsp:txBody>
      <dsp:txXfrm>
        <a:off x="6829672" y="1087690"/>
        <a:ext cx="1495643" cy="4078839"/>
      </dsp:txXfrm>
    </dsp:sp>
    <dsp:sp modelId="{EAE504D4-6EDD-429D-AFE0-36792CBEC546}">
      <dsp:nvSpPr>
        <dsp:cNvPr id="0" name=""/>
        <dsp:cNvSpPr/>
      </dsp:nvSpPr>
      <dsp:spPr>
        <a:xfrm>
          <a:off x="6612217" y="135961"/>
          <a:ext cx="1713098" cy="951729"/>
        </a:xfrm>
        <a:prstGeom prst="rect">
          <a:avLst/>
        </a:prstGeom>
        <a:solidFill>
          <a:srgbClr val="0069AA"/>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9375" tIns="79375" rIns="79375" bIns="79375" numCol="1" spcCol="1270" anchor="ctr" anchorCtr="0">
          <a:noAutofit/>
        </a:bodyPr>
        <a:lstStyle/>
        <a:p>
          <a:pPr marL="0" lvl="0" indent="0" algn="ctr" defTabSz="1111250">
            <a:lnSpc>
              <a:spcPct val="90000"/>
            </a:lnSpc>
            <a:spcBef>
              <a:spcPct val="0"/>
            </a:spcBef>
            <a:spcAft>
              <a:spcPct val="35000"/>
            </a:spcAft>
            <a:buNone/>
          </a:pPr>
          <a:r>
            <a:rPr lang="en-US" sz="2500" kern="1200" dirty="0"/>
            <a:t>Machine Learning</a:t>
          </a:r>
        </a:p>
      </dsp:txBody>
      <dsp:txXfrm>
        <a:off x="6612217" y="135961"/>
        <a:ext cx="1713098" cy="951729"/>
      </dsp:txXfrm>
    </dsp:sp>
    <dsp:sp modelId="{2D18BC78-2345-42C2-87D2-01E5956C476F}">
      <dsp:nvSpPr>
        <dsp:cNvPr id="0" name=""/>
        <dsp:cNvSpPr/>
      </dsp:nvSpPr>
      <dsp:spPr>
        <a:xfrm>
          <a:off x="4899119" y="1087690"/>
          <a:ext cx="1713098" cy="3806916"/>
        </a:xfrm>
        <a:prstGeom prst="wedgeRectCallout">
          <a:avLst>
            <a:gd name="adj1" fmla="val 62500"/>
            <a:gd name="adj2" fmla="val 20830"/>
          </a:avLst>
        </a:prstGeom>
        <a:solidFill>
          <a:schemeClr val="tx1"/>
        </a:solidFill>
        <a:ln w="10795" cap="flat" cmpd="sng" algn="ctr">
          <a:solidFill>
            <a:schemeClr val="bg1"/>
          </a:solidFill>
          <a:prstDash val="solid"/>
        </a:ln>
        <a:effectLst/>
      </dsp:spPr>
      <dsp:style>
        <a:lnRef idx="2">
          <a:scrgbClr r="0" g="0" b="0"/>
        </a:lnRef>
        <a:fillRef idx="1">
          <a:scrgbClr r="0" g="0" b="0"/>
        </a:fillRef>
        <a:effectRef idx="0">
          <a:scrgbClr r="0" g="0" b="0"/>
        </a:effectRef>
        <a:fontRef idx="minor"/>
      </dsp:style>
      <dsp:txBody>
        <a:bodyPr spcFirstLastPara="0" vert="horz" wrap="square" lIns="53975" tIns="53975" rIns="53975" bIns="53975" numCol="1" spcCol="1270" anchor="t" anchorCtr="0">
          <a:noAutofit/>
        </a:bodyPr>
        <a:lstStyle/>
        <a:p>
          <a:pPr marL="0" lvl="0" indent="0" algn="r" defTabSz="755650">
            <a:lnSpc>
              <a:spcPct val="90000"/>
            </a:lnSpc>
            <a:spcBef>
              <a:spcPct val="0"/>
            </a:spcBef>
            <a:spcAft>
              <a:spcPct val="35000"/>
            </a:spcAft>
            <a:buNone/>
          </a:pPr>
          <a:r>
            <a:rPr lang="en-US" sz="1700" kern="1200" dirty="0">
              <a:solidFill>
                <a:schemeClr val="bg1"/>
              </a:solidFill>
            </a:rPr>
            <a:t>Typically used in Multi-Turn Conversational Task Completion approach to interpret the free flow text.</a:t>
          </a:r>
        </a:p>
      </dsp:txBody>
      <dsp:txXfrm>
        <a:off x="5116574" y="1087690"/>
        <a:ext cx="1495643" cy="3806916"/>
      </dsp:txXfrm>
    </dsp:sp>
    <dsp:sp modelId="{D80AB8B2-FBCD-4AD3-8EBC-FDB2EB013272}">
      <dsp:nvSpPr>
        <dsp:cNvPr id="0" name=""/>
        <dsp:cNvSpPr/>
      </dsp:nvSpPr>
      <dsp:spPr>
        <a:xfrm>
          <a:off x="4899119" y="276273"/>
          <a:ext cx="1713098" cy="815767"/>
        </a:xfrm>
        <a:prstGeom prst="rect">
          <a:avLst/>
        </a:prstGeom>
        <a:solidFill>
          <a:srgbClr val="0069AA"/>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9375" tIns="79375" rIns="79375" bIns="79375" numCol="1" spcCol="1270" anchor="ctr" anchorCtr="0">
          <a:noAutofit/>
        </a:bodyPr>
        <a:lstStyle/>
        <a:p>
          <a:pPr marL="0" lvl="0" indent="0" algn="ctr" defTabSz="1111250">
            <a:lnSpc>
              <a:spcPct val="90000"/>
            </a:lnSpc>
            <a:spcBef>
              <a:spcPct val="0"/>
            </a:spcBef>
            <a:spcAft>
              <a:spcPct val="35000"/>
            </a:spcAft>
            <a:buNone/>
          </a:pPr>
          <a:r>
            <a:rPr lang="en-US" sz="2500" kern="1200" dirty="0"/>
            <a:t>LUIS</a:t>
          </a:r>
        </a:p>
      </dsp:txBody>
      <dsp:txXfrm>
        <a:off x="4899119" y="276273"/>
        <a:ext cx="1713098" cy="815767"/>
      </dsp:txXfrm>
    </dsp:sp>
    <dsp:sp modelId="{25FC2898-C8DE-4064-8B84-6312E360E8D3}">
      <dsp:nvSpPr>
        <dsp:cNvPr id="0" name=""/>
        <dsp:cNvSpPr/>
      </dsp:nvSpPr>
      <dsp:spPr>
        <a:xfrm>
          <a:off x="3186021" y="1087690"/>
          <a:ext cx="1713098" cy="3534993"/>
        </a:xfrm>
        <a:prstGeom prst="wedgeRectCallout">
          <a:avLst>
            <a:gd name="adj1" fmla="val 62500"/>
            <a:gd name="adj2" fmla="val 20830"/>
          </a:avLst>
        </a:prstGeom>
        <a:solidFill>
          <a:schemeClr val="tx1"/>
        </a:solidFill>
        <a:ln w="10795" cap="flat" cmpd="sng" algn="ctr">
          <a:solidFill>
            <a:schemeClr val="bg1"/>
          </a:solidFill>
          <a:prstDash val="solid"/>
        </a:ln>
        <a:effectLst/>
      </dsp:spPr>
      <dsp:style>
        <a:lnRef idx="2">
          <a:scrgbClr r="0" g="0" b="0"/>
        </a:lnRef>
        <a:fillRef idx="1">
          <a:scrgbClr r="0" g="0" b="0"/>
        </a:fillRef>
        <a:effectRef idx="0">
          <a:scrgbClr r="0" g="0" b="0"/>
        </a:effectRef>
        <a:fontRef idx="minor"/>
      </dsp:style>
      <dsp:txBody>
        <a:bodyPr spcFirstLastPara="0" vert="horz" wrap="square" lIns="53975" tIns="53975" rIns="53975" bIns="53975" numCol="1" spcCol="1270" anchor="t" anchorCtr="0">
          <a:noAutofit/>
        </a:bodyPr>
        <a:lstStyle/>
        <a:p>
          <a:pPr marL="0" lvl="0" indent="0" algn="r" defTabSz="755650">
            <a:lnSpc>
              <a:spcPct val="90000"/>
            </a:lnSpc>
            <a:spcBef>
              <a:spcPct val="0"/>
            </a:spcBef>
            <a:spcAft>
              <a:spcPct val="35000"/>
            </a:spcAft>
            <a:buNone/>
          </a:pPr>
          <a:r>
            <a:rPr lang="en-US" sz="1700" kern="1200" dirty="0">
              <a:solidFill>
                <a:schemeClr val="bg1"/>
              </a:solidFill>
            </a:rPr>
            <a:t>Useful with Multi-Turn Process Guidance and Intelligent Notification.</a:t>
          </a:r>
        </a:p>
      </dsp:txBody>
      <dsp:txXfrm>
        <a:off x="3403476" y="1087690"/>
        <a:ext cx="1495643" cy="3534993"/>
      </dsp:txXfrm>
    </dsp:sp>
    <dsp:sp modelId="{310C1F48-0DB5-4553-B85F-9278056EF465}">
      <dsp:nvSpPr>
        <dsp:cNvPr id="0" name=""/>
        <dsp:cNvSpPr/>
      </dsp:nvSpPr>
      <dsp:spPr>
        <a:xfrm>
          <a:off x="3186021" y="407883"/>
          <a:ext cx="1713098" cy="679806"/>
        </a:xfrm>
        <a:prstGeom prst="rect">
          <a:avLst/>
        </a:prstGeom>
        <a:solidFill>
          <a:srgbClr val="0069AA"/>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9375" tIns="79375" rIns="79375" bIns="79375" numCol="1" spcCol="1270" anchor="ctr" anchorCtr="0">
          <a:noAutofit/>
        </a:bodyPr>
        <a:lstStyle/>
        <a:p>
          <a:pPr marL="0" lvl="0" indent="0" algn="ctr" defTabSz="1111250">
            <a:lnSpc>
              <a:spcPct val="90000"/>
            </a:lnSpc>
            <a:spcBef>
              <a:spcPct val="0"/>
            </a:spcBef>
            <a:spcAft>
              <a:spcPct val="35000"/>
            </a:spcAft>
            <a:buNone/>
          </a:pPr>
          <a:r>
            <a:rPr lang="en-US" sz="2500" kern="1200" dirty="0" err="1"/>
            <a:t>FormFlow</a:t>
          </a:r>
          <a:endParaRPr lang="en-US" sz="2500" kern="1200" dirty="0"/>
        </a:p>
      </dsp:txBody>
      <dsp:txXfrm>
        <a:off x="3186021" y="407883"/>
        <a:ext cx="1713098" cy="679806"/>
      </dsp:txXfrm>
    </dsp:sp>
    <dsp:sp modelId="{910464D9-594E-45F2-BC97-B7F2423172BC}">
      <dsp:nvSpPr>
        <dsp:cNvPr id="0" name=""/>
        <dsp:cNvSpPr/>
      </dsp:nvSpPr>
      <dsp:spPr>
        <a:xfrm>
          <a:off x="1472922" y="1087690"/>
          <a:ext cx="1713098" cy="3263071"/>
        </a:xfrm>
        <a:prstGeom prst="wedgeRectCallout">
          <a:avLst>
            <a:gd name="adj1" fmla="val 62500"/>
            <a:gd name="adj2" fmla="val 20830"/>
          </a:avLst>
        </a:prstGeom>
        <a:solidFill>
          <a:schemeClr val="tx1"/>
        </a:solidFill>
        <a:ln w="10795" cap="flat" cmpd="sng" algn="ctr">
          <a:solidFill>
            <a:schemeClr val="bg1"/>
          </a:solidFill>
          <a:prstDash val="solid"/>
        </a:ln>
        <a:effectLst/>
      </dsp:spPr>
      <dsp:style>
        <a:lnRef idx="2">
          <a:scrgbClr r="0" g="0" b="0"/>
        </a:lnRef>
        <a:fillRef idx="1">
          <a:scrgbClr r="0" g="0" b="0"/>
        </a:fillRef>
        <a:effectRef idx="0">
          <a:scrgbClr r="0" g="0" b="0"/>
        </a:effectRef>
        <a:fontRef idx="minor"/>
      </dsp:style>
      <dsp:txBody>
        <a:bodyPr spcFirstLastPara="0" vert="horz" wrap="square" lIns="53975" tIns="53975" rIns="53975" bIns="53975" numCol="1" spcCol="1270" anchor="t" anchorCtr="0">
          <a:noAutofit/>
        </a:bodyPr>
        <a:lstStyle/>
        <a:p>
          <a:pPr marL="0" lvl="0" indent="0" algn="r" defTabSz="755650">
            <a:lnSpc>
              <a:spcPct val="90000"/>
            </a:lnSpc>
            <a:spcBef>
              <a:spcPct val="0"/>
            </a:spcBef>
            <a:spcAft>
              <a:spcPct val="35000"/>
            </a:spcAft>
            <a:buNone/>
          </a:pPr>
          <a:r>
            <a:rPr lang="en-US" sz="1700" kern="1200" dirty="0">
              <a:solidFill>
                <a:schemeClr val="bg1"/>
              </a:solidFill>
            </a:rPr>
            <a:t>Useful in the One-Turn FAQ responses and/or Contextual Guided Assistance approach. </a:t>
          </a:r>
        </a:p>
      </dsp:txBody>
      <dsp:txXfrm>
        <a:off x="1690377" y="1087690"/>
        <a:ext cx="1495643" cy="3263071"/>
      </dsp:txXfrm>
    </dsp:sp>
    <dsp:sp modelId="{72733D80-F69D-4529-980E-BF3A2BBF1D00}">
      <dsp:nvSpPr>
        <dsp:cNvPr id="0" name=""/>
        <dsp:cNvSpPr/>
      </dsp:nvSpPr>
      <dsp:spPr>
        <a:xfrm>
          <a:off x="1472922" y="543845"/>
          <a:ext cx="1713098" cy="543845"/>
        </a:xfrm>
        <a:prstGeom prst="rect">
          <a:avLst/>
        </a:prstGeom>
        <a:solidFill>
          <a:srgbClr val="0069AA"/>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9375" tIns="79375" rIns="79375" bIns="79375" numCol="1" spcCol="1270" anchor="ctr" anchorCtr="0">
          <a:noAutofit/>
        </a:bodyPr>
        <a:lstStyle/>
        <a:p>
          <a:pPr marL="0" lvl="0" indent="0" algn="ctr" defTabSz="1111250">
            <a:lnSpc>
              <a:spcPct val="90000"/>
            </a:lnSpc>
            <a:spcBef>
              <a:spcPct val="0"/>
            </a:spcBef>
            <a:spcAft>
              <a:spcPct val="35000"/>
            </a:spcAft>
            <a:buNone/>
          </a:pPr>
          <a:r>
            <a:rPr lang="en-US" sz="2500" b="0" kern="1200" dirty="0" err="1"/>
            <a:t>QnA</a:t>
          </a:r>
          <a:r>
            <a:rPr lang="en-US" sz="2500" b="0" kern="1200" dirty="0"/>
            <a:t> Maker</a:t>
          </a:r>
        </a:p>
      </dsp:txBody>
      <dsp:txXfrm>
        <a:off x="1472922" y="543845"/>
        <a:ext cx="1713098" cy="54384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A9D418-1C27-4F29-9204-B7AD1DE7112E}">
      <dsp:nvSpPr>
        <dsp:cNvPr id="0" name=""/>
        <dsp:cNvSpPr/>
      </dsp:nvSpPr>
      <dsp:spPr>
        <a:xfrm>
          <a:off x="4643392" y="1224567"/>
          <a:ext cx="4710034" cy="2762565"/>
        </a:xfrm>
        <a:prstGeom prst="rightArrow">
          <a:avLst>
            <a:gd name="adj1" fmla="val 75000"/>
            <a:gd name="adj2" fmla="val 50000"/>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A585D83-9D6C-4102-BB8A-237661A4AB19}">
      <dsp:nvSpPr>
        <dsp:cNvPr id="0" name=""/>
        <dsp:cNvSpPr/>
      </dsp:nvSpPr>
      <dsp:spPr>
        <a:xfrm>
          <a:off x="2048088" y="1088880"/>
          <a:ext cx="2595304" cy="3033939"/>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123825" rIns="247650" bIns="123825" numCol="1" spcCol="1270" anchor="ctr" anchorCtr="0">
          <a:noAutofit/>
        </a:bodyPr>
        <a:lstStyle/>
        <a:p>
          <a:pPr marL="0" lvl="0" indent="0" algn="ctr" defTabSz="2889250">
            <a:lnSpc>
              <a:spcPct val="90000"/>
            </a:lnSpc>
            <a:spcBef>
              <a:spcPct val="0"/>
            </a:spcBef>
            <a:spcAft>
              <a:spcPct val="35000"/>
            </a:spcAft>
            <a:buNone/>
          </a:pPr>
          <a:endParaRPr lang="en-US" sz="6500" kern="1200"/>
        </a:p>
      </dsp:txBody>
      <dsp:txXfrm>
        <a:off x="2174780" y="1215572"/>
        <a:ext cx="2341920" cy="2780555"/>
      </dsp:txXfrm>
    </dsp:sp>
  </dsp:spTree>
</dsp:drawing>
</file>

<file path=ppt/diagrams/layout1.xml><?xml version="1.0" encoding="utf-8"?>
<dgm:layoutDef xmlns:dgm="http://schemas.openxmlformats.org/drawingml/2006/diagram" xmlns:a="http://schemas.openxmlformats.org/drawingml/2006/main" uniqueId="urn:microsoft.com/office/officeart/2011/layout/InterconnectedBlockProcess">
  <dgm:title val="Interconnected Block Process"/>
  <dgm:desc val="Use to show sequential steps in a process. Works best with small amounts of Level 1 text and medium amounts of Level 2 text."/>
  <dgm:catLst>
    <dgm:cat type="process" pri="5500"/>
    <dgm:cat type="officeonline" pri="3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40" srcId="0" destId="10" srcOrd="0" destOrd="0"/>
        <dgm:cxn modelId="12" srcId="10" destId="11" srcOrd="0" destOrd="0"/>
        <dgm:cxn modelId="5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 modelId="40">
          <dgm:prSet phldr="1"/>
        </dgm:pt>
        <dgm:pt modelId="4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 modelId="70" srcId="0" destId="40" srcOrd="2" destOrd="0"/>
        <dgm:cxn modelId="42" srcId="40" destId="41" srcOrd="0" destOrd="0"/>
      </dgm:cxnLst>
      <dgm:bg/>
      <dgm:whole/>
    </dgm:dataModel>
  </dgm:clrData>
  <dgm:layoutNode name="Name0">
    <dgm:varLst>
      <dgm:chMax val="7"/>
      <dgm:chPref val="5"/>
      <dgm:dir/>
      <dgm:animOne val="branch"/>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45"/>
            </dgm:alg>
            <dgm:constrLst>
              <dgm:constr type="primFontSz" for="des" forName="Child1" val="65"/>
              <dgm:constr type="primFontSz" for="des" forName="Parent1" val="65"/>
              <dgm:constr type="primFontSz" for="des" forName="Child1" refType="primFontSz" refFor="des" refForName="Parent1" op="lte"/>
              <dgm:constr type="l" for="ch" forName="ChildAccent1" refType="w" fact="0"/>
              <dgm:constr type="t" for="ch" forName="ChildAccent1" refType="h" fact="0.1429"/>
              <dgm:constr type="w" for="ch" forName="ChildAccent1" refType="w"/>
              <dgm:constr type="h" for="ch" forName="ChildAccent1" refType="h" fact="0.8571"/>
              <dgm:constr type="l" for="ch" forName="Child1" refType="w" fact="0.127"/>
              <dgm:constr type="t" for="ch" forName="Child1" refType="h" fact="0.1429"/>
              <dgm:constr type="w" for="ch" forName="Child1" refType="w" fact="0.873"/>
              <dgm:constr type="h" for="ch" forName="Child1" refType="h" fact="0.8571"/>
              <dgm:constr type="l" for="ch" forName="Parent1" refType="w" fact="0"/>
              <dgm:constr type="t" for="ch" forName="Parent1" refType="h" fact="0"/>
              <dgm:constr type="w" for="ch" forName="Parent1" refType="w"/>
              <dgm:constr type="h" for="ch" forName="Parent1" refType="h" fact="0.1429"/>
            </dgm:constrLst>
          </dgm:if>
          <dgm:if name="Name5" axis="ch" ptType="node" func="cnt" op="equ" val="2">
            <dgm:alg type="composite">
              <dgm:param type="ar" val="0.8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ChildAccent1" refType="w" fact="0"/>
              <dgm:constr type="t" for="ch" forName="ChildAccent1" refType="h" fact="0.1613"/>
              <dgm:constr type="w" for="ch" forName="ChildAccent1" refType="w" fact="0.5"/>
              <dgm:constr type="h" for="ch" forName="ChildAccent1" refType="h" fact="0.7742"/>
              <dgm:constr type="l" for="ch" forName="Child1" refType="w" fact="0.0635"/>
              <dgm:constr type="t" for="ch" forName="Child1" refType="h" fact="0.1613"/>
              <dgm:constr type="w" for="ch" forName="Child1" refType="w" fact="0.4365"/>
              <dgm:constr type="h" for="ch" forName="Child1" refType="h" fact="0.7742"/>
              <dgm:constr type="l" for="ch" forName="Parent1" refType="w" fact="0"/>
              <dgm:constr type="t" for="ch" forName="Parent1" refType="h" fact="0.0323"/>
              <dgm:constr type="w" for="ch" forName="Parent1" refType="w" fact="0.5"/>
              <dgm:constr type="h" for="ch" forName="Parent1" refType="h" fact="0.129"/>
              <dgm:constr type="l" for="ch" forName="ChildAccent2" refType="w" fact="0.5"/>
              <dgm:constr type="t" for="ch" forName="ChildAccent2" refType="h" fact="0.1613"/>
              <dgm:constr type="w" for="ch" forName="ChildAccent2" refType="w" fact="0.5"/>
              <dgm:constr type="h" for="ch" forName="ChildAccent2" refType="h" fact="0.8387"/>
              <dgm:constr type="l" for="ch" forName="Child2" refType="w" fact="0.5635"/>
              <dgm:constr type="t" for="ch" forName="Child2" refType="h" fact="0.1613"/>
              <dgm:constr type="w" for="ch" forName="Child2" refType="w" fact="0.4365"/>
              <dgm:constr type="h" for="ch" forName="Child2" refType="h" fact="0.8387"/>
              <dgm:constr type="l" for="ch" forName="Parent2" refType="w" fact="0.5"/>
              <dgm:constr type="t" for="ch" forName="Parent2" refType="h" fact="0"/>
              <dgm:constr type="w" for="ch" forName="Parent2" refType="w" fact="0.5"/>
              <dgm:constr type="h" for="ch" forName="Parent2" refType="h" fact="0.1613"/>
            </dgm:constrLst>
          </dgm:if>
          <dgm:if name="Name6" axis="ch" ptType="node" func="cnt" op="equ" val="3">
            <dgm:alg type="composite">
              <dgm:param type="ar" val="1.1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ChildAccent1" refType="w" fact="0"/>
              <dgm:constr type="t" for="ch" forName="ChildAccent1" refType="h" fact="0.1757"/>
              <dgm:constr type="w" for="ch" forName="ChildAccent1" refType="w" fact="0.3333"/>
              <dgm:constr type="h" for="ch" forName="ChildAccent1" refType="h" fact="0.7066"/>
              <dgm:constr type="l" for="ch" forName="Child1" refType="w" fact="0.0423"/>
              <dgm:constr type="t" for="ch" forName="Child1" refType="h" fact="0.1757"/>
              <dgm:constr type="w" for="ch" forName="Child1" refType="w" fact="0.291"/>
              <dgm:constr type="h" for="ch" forName="Child1" refType="h" fact="0.7066"/>
              <dgm:constr type="l" for="ch" forName="Parent1" refType="w" fact="0"/>
              <dgm:constr type="t" for="ch" forName="Parent1" refType="h" fact="0.0579"/>
              <dgm:constr type="w" for="ch" forName="Parent1" refType="w" fact="0.3333"/>
              <dgm:constr type="h" for="ch" forName="Parent1" refType="h" fact="0.1178"/>
              <dgm:constr type="l" for="ch" forName="ChildAccent2" refType="w" fact="0.3333"/>
              <dgm:constr type="t" for="ch" forName="ChildAccent2" refType="h" fact="0.1757"/>
              <dgm:constr type="w" for="ch" forName="ChildAccent2" refType="w" fact="0.3333"/>
              <dgm:constr type="h" for="ch" forName="ChildAccent2" refType="h" fact="0.7655"/>
              <dgm:constr type="l" for="ch" forName="Child2" refType="w" fact="0.3756"/>
              <dgm:constr type="t" for="ch" forName="Child2" refType="h" fact="0.1757"/>
              <dgm:constr type="w" for="ch" forName="Child2" refType="w" fact="0.291"/>
              <dgm:constr type="h" for="ch" forName="Child2" refType="h" fact="0.7655"/>
              <dgm:constr type="l" for="ch" forName="Parent2" refType="w" fact="0.3333"/>
              <dgm:constr type="t" for="ch" forName="Parent2" refType="h" fact="0.0285"/>
              <dgm:constr type="w" for="ch" forName="Parent2" refType="w" fact="0.3333"/>
              <dgm:constr type="h" for="ch" forName="Parent2" refType="h" fact="0.1472"/>
              <dgm:constr type="l" for="ch" forName="ChildAccent3" refType="w" fact="0.6667"/>
              <dgm:constr type="t" for="ch" forName="ChildAccent3" refType="h" fact="0.1757"/>
              <dgm:constr type="w" for="ch" forName="ChildAccent3" refType="w" fact="0.3333"/>
              <dgm:constr type="h" for="ch" forName="ChildAccent3" refType="h" fact="0.8243"/>
              <dgm:constr type="l" for="ch" forName="Child3" refType="w" fact="0.709"/>
              <dgm:constr type="t" for="ch" forName="Child3" refType="h" fact="0.1757"/>
              <dgm:constr type="w" for="ch" forName="Child3" refType="w" fact="0.291"/>
              <dgm:constr type="h" for="ch" forName="Child3" refType="h" fact="0.8243"/>
              <dgm:constr type="l" for="ch" forName="Parent3" refType="w" fact="0.6667"/>
              <dgm:constr type="t" for="ch" forName="Parent3" refType="h" fact="0"/>
              <dgm:constr type="w" for="ch" forName="Parent3" refType="w" fact="0.3333"/>
              <dgm:constr type="h" for="ch" forName="Parent3" refType="h" fact="0.176"/>
            </dgm:constrLst>
          </dgm:if>
          <dgm:if name="Name7" axis="ch" ptType="node" func="cnt" op="equ" val="4">
            <dgm:alg type="composite">
              <dgm:param type="ar" val="1.362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ChildAccent1" refType="w" fact="0"/>
              <dgm:constr type="t" for="ch" forName="ChildAccent1" refType="h" fact="0.1892"/>
              <dgm:constr type="w" for="ch" forName="ChildAccent1" refType="w" fact="0.25"/>
              <dgm:constr type="h" for="ch" forName="ChildAccent1" refType="h" fact="0.6486"/>
              <dgm:constr type="l" for="ch" forName="Child1" refType="w" fact="0.0317"/>
              <dgm:constr type="t" for="ch" forName="Child1" refType="h" fact="0.1892"/>
              <dgm:constr type="w" for="ch" forName="Child1" refType="w" fact="0.2183"/>
              <dgm:constr type="h" for="ch" forName="Child1" refType="h" fact="0.6486"/>
              <dgm:constr type="l" for="ch" forName="Parent1" refType="w" fact="0"/>
              <dgm:constr type="t" for="ch" forName="Parent1" refType="h" fact="0.0811"/>
              <dgm:constr type="w" for="ch" forName="Parent1" refType="w" fact="0.25"/>
              <dgm:constr type="h" for="ch" forName="Parent1" refType="h" fact="0.1081"/>
              <dgm:constr type="l" for="ch" forName="ChildAccent2" refType="w" fact="0.25"/>
              <dgm:constr type="t" for="ch" forName="ChildAccent2" refType="h" fact="0.1892"/>
              <dgm:constr type="w" for="ch" forName="ChildAccent2" refType="w" fact="0.25"/>
              <dgm:constr type="h" for="ch" forName="ChildAccent2" refType="h" fact="0.7027"/>
              <dgm:constr type="l" for="ch" forName="Child2" refType="w" fact="0.2817"/>
              <dgm:constr type="t" for="ch" forName="Child2" refType="h" fact="0.1892"/>
              <dgm:constr type="w" for="ch" forName="Child2" refType="w" fact="0.2183"/>
              <dgm:constr type="h" for="ch" forName="Child2" refType="h" fact="0.7027"/>
              <dgm:constr type="l" for="ch" forName="Parent2" refType="w" fact="0.25"/>
              <dgm:constr type="t" for="ch" forName="Parent2" refType="h" fact="0.0541"/>
              <dgm:constr type="w" for="ch" forName="Parent2" refType="w" fact="0.25"/>
              <dgm:constr type="h" for="ch" forName="Parent2" refType="h" fact="0.1351"/>
              <dgm:constr type="l" for="ch" forName="ChildAccent3" refType="w" fact="0.5"/>
              <dgm:constr type="t" for="ch" forName="ChildAccent3" refType="h" fact="0.1892"/>
              <dgm:constr type="w" for="ch" forName="ChildAccent3" refType="w" fact="0.25"/>
              <dgm:constr type="h" for="ch" forName="ChildAccent3" refType="h" fact="0.7568"/>
              <dgm:constr type="l" for="ch" forName="Child3" refType="w" fact="0.5317"/>
              <dgm:constr type="t" for="ch" forName="Child3" refType="h" fact="0.1892"/>
              <dgm:constr type="w" for="ch" forName="Child3" refType="w" fact="0.2183"/>
              <dgm:constr type="h" for="ch" forName="Child3" refType="h" fact="0.7568"/>
              <dgm:constr type="l" for="ch" forName="Parent3" refType="w" fact="0.5"/>
              <dgm:constr type="t" for="ch" forName="Parent3" refType="h" fact="0.0275"/>
              <dgm:constr type="w" for="ch" forName="Parent3" refType="w" fact="0.25"/>
              <dgm:constr type="h" for="ch" forName="Parent3" refType="h" fact="0.1622"/>
              <dgm:constr type="l" for="ch" forName="ChildAccent4" refType="w" fact="0.75"/>
              <dgm:constr type="t" for="ch" forName="ChildAccent4" refType="h" fact="0.1892"/>
              <dgm:constr type="w" for="ch" forName="ChildAccent4" refType="w" fact="0.25"/>
              <dgm:constr type="h" for="ch" forName="ChildAccent4" refType="h" fact="0.8108"/>
              <dgm:constr type="l" for="ch" forName="Child4" refType="w" fact="0.7817"/>
              <dgm:constr type="t" for="ch" forName="Child4" refType="h" fact="0.1892"/>
              <dgm:constr type="w" for="ch" forName="Child4" refType="w" fact="0.2183"/>
              <dgm:constr type="h" for="ch" forName="Child4" refType="h" fact="0.8108"/>
              <dgm:constr type="l" for="ch" forName="Parent4" refType="w" fact="0.75"/>
              <dgm:constr type="t" for="ch" forName="Parent4" refType="h" fact="0"/>
              <dgm:constr type="w" for="ch" forName="Parent4" refType="w" fact="0.25"/>
              <dgm:constr type="h" for="ch" forName="Parent4" refType="h" fact="0.1892"/>
            </dgm:constrLst>
          </dgm:if>
          <dgm:if name="Name8" axis="ch" ptType="node" func="cnt" op="equ" val="5">
            <dgm:alg type="composite">
              <dgm:param type="ar" val="1.574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ChildAccent1" refType="w" fact="0"/>
              <dgm:constr type="t" for="ch" forName="ChildAccent1" refType="h" fact="0.2"/>
              <dgm:constr type="w" for="ch" forName="ChildAccent1" refType="w" fact="0.2001"/>
              <dgm:constr type="h" for="ch" forName="ChildAccent1" refType="h" fact="0.6"/>
              <dgm:constr type="l" for="ch" forName="Child1" refType="w" fact="0.0254"/>
              <dgm:constr type="t" for="ch" forName="Child1" refType="h" fact="0.2"/>
              <dgm:constr type="w" for="ch" forName="Child1" refType="w" fact="0.1747"/>
              <dgm:constr type="h" for="ch" forName="Child1" refType="h" fact="0.6"/>
              <dgm:constr type="l" for="ch" forName="Parent1" refType="w" fact="0"/>
              <dgm:constr type="t" for="ch" forName="Parent1" refType="h" fact="0.1"/>
              <dgm:constr type="w" for="ch" forName="Parent1" refType="w" fact="0.2001"/>
              <dgm:constr type="h" for="ch" forName="Parent1" refType="h" fact="0.1"/>
              <dgm:constr type="l" for="ch" forName="ChildAccent2" refType="w" fact="0.2001"/>
              <dgm:constr type="t" for="ch" forName="ChildAccent2" refType="h" fact="0.2"/>
              <dgm:constr type="w" for="ch" forName="ChildAccent2" refType="w" fact="0.2001"/>
              <dgm:constr type="h" for="ch" forName="ChildAccent2" refType="h" fact="0.65"/>
              <dgm:constr type="l" for="ch" forName="Child2" refType="w" fact="0.2255"/>
              <dgm:constr type="t" for="ch" forName="Child2" refType="h" fact="0.2"/>
              <dgm:constr type="w" for="ch" forName="Child2" refType="w" fact="0.1747"/>
              <dgm:constr type="h" for="ch" forName="Child2" refType="h" fact="0.65"/>
              <dgm:constr type="l" for="ch" forName="Parent2" refType="w" fact="0.2001"/>
              <dgm:constr type="t" for="ch" forName="Parent2" refType="h" fact="0.075"/>
              <dgm:constr type="w" for="ch" forName="Parent2" refType="w" fact="0.2001"/>
              <dgm:constr type="h" for="ch" forName="Parent2" refType="h" fact="0.125"/>
              <dgm:constr type="l" for="ch" forName="ChildAccent3" refType="w" fact="0.4002"/>
              <dgm:constr type="t" for="ch" forName="ChildAccent3" refType="h" fact="0.2"/>
              <dgm:constr type="w" for="ch" forName="ChildAccent3" refType="w" fact="0.2001"/>
              <dgm:constr type="h" for="ch" forName="ChildAccent3" refType="h" fact="0.7"/>
              <dgm:constr type="l" for="ch" forName="Child3" refType="w" fact="0.4256"/>
              <dgm:constr type="t" for="ch" forName="Child3" refType="h" fact="0.2"/>
              <dgm:constr type="w" for="ch" forName="Child3" refType="w" fact="0.1747"/>
              <dgm:constr type="h" for="ch" forName="Child3" refType="h" fact="0.7"/>
              <dgm:constr type="l" for="ch" forName="Parent3" refType="w" fact="0.4002"/>
              <dgm:constr type="t" for="ch" forName="Parent3" refType="h" fact="0.0508"/>
              <dgm:constr type="w" for="ch" forName="Parent3" refType="w" fact="0.2001"/>
              <dgm:constr type="h" for="ch" forName="Parent3" refType="h" fact="0.15"/>
              <dgm:constr type="l" for="ch" forName="ChildAccent4" refType="w" fact="0.6003"/>
              <dgm:constr type="t" for="ch" forName="ChildAccent4" refType="h" fact="0.2"/>
              <dgm:constr type="w" for="ch" forName="ChildAccent4" refType="w" fact="0.2001"/>
              <dgm:constr type="h" for="ch" forName="ChildAccent4" refType="h" fact="0.75"/>
              <dgm:constr type="l" for="ch" forName="Child4" refType="w" fact="0.6257"/>
              <dgm:constr type="t" for="ch" forName="Child4" refType="h" fact="0.2"/>
              <dgm:constr type="w" for="ch" forName="Child4" refType="w" fact="0.1747"/>
              <dgm:constr type="h" for="ch" forName="Child4" refType="h" fact="0.75"/>
              <dgm:constr type="l" for="ch" forName="Parent4" refType="w" fact="0.6003"/>
              <dgm:constr type="t" for="ch" forName="Parent4" refType="h" fact="0.025"/>
              <dgm:constr type="w" for="ch" forName="Parent4" refType="w" fact="0.2001"/>
              <dgm:constr type="h" for="ch" forName="Parent4" refType="h" fact="0.175"/>
              <dgm:constr type="l" for="ch" forName="ChildAccent5" refType="w" fact="0.7999"/>
              <dgm:constr type="t" for="ch" forName="ChildAccent5" refType="h" fact="0.2"/>
              <dgm:constr type="w" for="ch" forName="ChildAccent5" refType="w" fact="0.2001"/>
              <dgm:constr type="h" for="ch" forName="ChildAccent5" refType="h" fact="0.8"/>
              <dgm:constr type="l" for="ch" forName="Child5" refType="w" fact="0.8253"/>
              <dgm:constr type="t" for="ch" forName="Child5" refType="h" fact="0.2"/>
              <dgm:constr type="w" for="ch" forName="Child5" refType="w" fact="0.1747"/>
              <dgm:constr type="h" for="ch" forName="Child5" refType="h" fact="0.8"/>
              <dgm:constr type="l" for="ch" forName="Parent5" refType="w" fact="0.7999"/>
              <dgm:constr type="t" for="ch" forName="Parent5" refType="h" fact="0"/>
              <dgm:constr type="w" for="ch" forName="Parent5" refType="w" fact="0.2001"/>
              <dgm:constr type="h" for="ch" forName="Parent5" refType="h" fact="0.2"/>
            </dgm:constrLst>
          </dgm:if>
          <dgm:if name="Name9" axis="ch" ptType="node" func="cnt" op="equ" val="6">
            <dgm:alg type="composite">
              <dgm:param type="ar" val="1.756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ChildAccent1" refType="w" fact="0"/>
              <dgm:constr type="t" for="ch" forName="ChildAccent1" refType="h" fact="0.2087"/>
              <dgm:constr type="w" for="ch" forName="ChildAccent1" refType="w" fact="0.167"/>
              <dgm:constr type="h" for="ch" forName="ChildAccent1" refType="h" fact="0.5586"/>
              <dgm:constr type="l" for="ch" forName="Child1" refType="w" fact="0.0212"/>
              <dgm:constr type="t" for="ch" forName="Child1" refType="h" fact="0.2087"/>
              <dgm:constr type="w" for="ch" forName="Child1" refType="w" fact="0.1458"/>
              <dgm:constr type="h" for="ch" forName="Child1" refType="h" fact="0.5586"/>
              <dgm:constr type="l" for="ch" forName="Parent1" refType="w" fact="0"/>
              <dgm:constr type="t" for="ch" forName="Parent1" refType="h" fact="0.1156"/>
              <dgm:constr type="w" for="ch" forName="Parent1" refType="w" fact="0.167"/>
              <dgm:constr type="h" for="ch" forName="Parent1" refType="h" fact="0.0931"/>
              <dgm:constr type="l" for="ch" forName="ChildAccent2" refType="w" fact="0.167"/>
              <dgm:constr type="t" for="ch" forName="ChildAccent2" refType="h" fact="0.2087"/>
              <dgm:constr type="w" for="ch" forName="ChildAccent2" refType="w" fact="0.167"/>
              <dgm:constr type="h" for="ch" forName="ChildAccent2" refType="h" fact="0.6051"/>
              <dgm:constr type="l" for="ch" forName="Child2" refType="w" fact="0.1888"/>
              <dgm:constr type="t" for="ch" forName="Child2" refType="h" fact="0.2087"/>
              <dgm:constr type="w" for="ch" forName="Child2" refType="w" fact="0.1458"/>
              <dgm:constr type="h" for="ch" forName="Child2" refType="h" fact="0.6051"/>
              <dgm:constr type="l" for="ch" forName="Parent2" refType="w" fact="0.167"/>
              <dgm:constr type="t" for="ch" forName="Parent2" refType="h" fact="0.0923"/>
              <dgm:constr type="w" for="ch" forName="Parent2" refType="w" fact="0.167"/>
              <dgm:constr type="h" for="ch" forName="Parent2" refType="h" fact="0.1164"/>
              <dgm:constr type="l" for="ch" forName="ChildAccent3" refType="w" fact="0.3339"/>
              <dgm:constr type="t" for="ch" forName="ChildAccent3" refType="h" fact="0.2087"/>
              <dgm:constr type="w" for="ch" forName="ChildAccent3" refType="w" fact="0.167"/>
              <dgm:constr type="h" for="ch" forName="ChildAccent3" refType="h" fact="0.6517"/>
              <dgm:constr type="l" for="ch" forName="Child3" refType="w" fact="0.3551"/>
              <dgm:constr type="t" for="ch" forName="Child3" refType="h" fact="0.2087"/>
              <dgm:constr type="w" for="ch" forName="Child3" refType="w" fact="0.1458"/>
              <dgm:constr type="h" for="ch" forName="Child3" refType="h" fact="0.6517"/>
              <dgm:constr type="l" for="ch" forName="Parent3" refType="w" fact="0.3339"/>
              <dgm:constr type="t" for="ch" forName="Parent3" refType="h" fact="0.0698"/>
              <dgm:constr type="w" for="ch" forName="Parent3" refType="w" fact="0.167"/>
              <dgm:constr type="h" for="ch" forName="Parent3" refType="h" fact="0.1396"/>
              <dgm:constr type="l" for="ch" forName="ChildAccent4" refType="w" fact="0.5009"/>
              <dgm:constr type="t" for="ch" forName="ChildAccent4" refType="h" fact="0.2087"/>
              <dgm:constr type="w" for="ch" forName="ChildAccent4" refType="w" fact="0.167"/>
              <dgm:constr type="h" for="ch" forName="ChildAccent4" refType="h" fact="0.6982"/>
              <dgm:constr type="l" for="ch" forName="Child4" refType="w" fact="0.5221"/>
              <dgm:constr type="t" for="ch" forName="Child4" refType="h" fact="0.2087"/>
              <dgm:constr type="w" for="ch" forName="Child4" refType="w" fact="0.1458"/>
              <dgm:constr type="h" for="ch" forName="Child4" refType="h" fact="0.6982"/>
              <dgm:constr type="l" for="ch" forName="Parent4" refType="w" fact="0.501"/>
              <dgm:constr type="t" for="ch" forName="Parent4" refType="h" fact="0.0458"/>
              <dgm:constr type="w" for="ch" forName="Parent4" refType="w" fact="0.167"/>
              <dgm:constr type="h" for="ch" forName="Parent4" refType="h" fact="0.1629"/>
              <dgm:constr type="l" for="ch" forName="ChildAccent5" refType="w" fact="0.6674"/>
              <dgm:constr type="t" for="ch" forName="ChildAccent5" refType="h" fact="0.2087"/>
              <dgm:constr type="w" for="ch" forName="ChildAccent5" refType="w" fact="0.167"/>
              <dgm:constr type="h" for="ch" forName="ChildAccent5" refType="h" fact="0.7448"/>
              <dgm:constr type="l" for="ch" forName="Child5" refType="w" fact="0.6886"/>
              <dgm:constr type="t" for="ch" forName="Child5" refType="h" fact="0.2087"/>
              <dgm:constr type="w" for="ch" forName="Child5" refType="w" fact="0.1458"/>
              <dgm:constr type="h" for="ch" forName="Child5" refType="h" fact="0.7448"/>
              <dgm:constr type="l" for="ch" forName="Parent5" refType="w" fact="0.668"/>
              <dgm:constr type="t" for="ch" forName="Parent5" refType="h" fact="0.0225"/>
              <dgm:constr type="w" for="ch" forName="Parent5" refType="w" fact="0.167"/>
              <dgm:constr type="h" for="ch" forName="Parent5" refType="h" fact="0.1862"/>
              <dgm:constr type="l" for="ch" forName="ChildAccent6" refType="w" fact="0.833"/>
              <dgm:constr type="t" for="ch" forName="ChildAccent6" refType="h" fact="0.2087"/>
              <dgm:constr type="w" for="ch" forName="ChildAccent6" refType="w" fact="0.167"/>
              <dgm:constr type="h" for="ch" forName="ChildAccent6" refType="h" fact="0.7913"/>
              <dgm:constr type="l" for="ch" forName="Child6" refType="w" fact="0.8542"/>
              <dgm:constr type="t" for="ch" forName="Child6" refType="h" fact="0.2087"/>
              <dgm:constr type="w" for="ch" forName="Child6" refType="w" fact="0.1458"/>
              <dgm:constr type="h" for="ch" forName="Child6" refType="h" fact="0.7913"/>
              <dgm:constr type="l" for="ch" forName="Parent6" refType="w" fact="0.835"/>
              <dgm:constr type="t" for="ch" forName="Parent6" refType="h" fact="0"/>
              <dgm:constr type="w" for="ch" forName="Parent6" refType="w" fact="0.165"/>
              <dgm:constr type="h" for="ch" forName="Parent6" refType="h" fact="0.2095"/>
            </dgm:constrLst>
          </dgm:if>
          <dgm:else name="Name10">
            <dgm:alg type="composite">
              <dgm:param type="ar" val="1.91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ChildAccent1" refType="w" fact="0"/>
              <dgm:constr type="t" for="ch" forName="ChildAccent1" refType="h" fact="0.2168"/>
              <dgm:constr type="w" for="ch" forName="ChildAccent1" refType="w" fact="0.1432"/>
              <dgm:constr type="h" for="ch" forName="ChildAccent1" refType="h" fact="0.5221"/>
              <dgm:constr type="l" for="ch" forName="Child1" refType="w" fact="0.0182"/>
              <dgm:constr type="t" for="ch" forName="Child1" refType="h" fact="0.2168"/>
              <dgm:constr type="w" for="ch" forName="Child1" refType="w" fact="0.125"/>
              <dgm:constr type="h" for="ch" forName="Child1" refType="h" fact="0.5221"/>
              <dgm:constr type="l" for="ch" forName="Parent1" refType="w" fact="0"/>
              <dgm:constr type="t" for="ch" forName="Parent1" refType="h" fact="0.1298"/>
              <dgm:constr type="w" for="ch" forName="Parent1" refType="w" fact="0.1432"/>
              <dgm:constr type="h" for="ch" forName="Parent1" refType="h" fact="0.087"/>
              <dgm:constr type="l" for="ch" forName="ChildAccent2" refType="w" fact="0.1432"/>
              <dgm:constr type="t" for="ch" forName="ChildAccent2" refType="h" fact="0.2168"/>
              <dgm:constr type="w" for="ch" forName="ChildAccent2" refType="w" fact="0.1432"/>
              <dgm:constr type="h" for="ch" forName="ChildAccent2" refType="h" fact="0.5656"/>
              <dgm:constr type="l" for="ch" forName="Child2" refType="w" fact="0.1614"/>
              <dgm:constr type="t" for="ch" forName="Child2" refType="h" fact="0.2168"/>
              <dgm:constr type="w" for="ch" forName="Child2" refType="w" fact="0.125"/>
              <dgm:constr type="h" for="ch" forName="Child2" refType="h" fact="0.5656"/>
              <dgm:constr type="l" for="ch" forName="Parent2" refType="w" fact="0.1432"/>
              <dgm:constr type="t" for="ch" forName="Parent2" refType="h" fact="0.108"/>
              <dgm:constr type="w" for="ch" forName="Parent2" refType="w" fact="0.1432"/>
              <dgm:constr type="h" for="ch" forName="Parent2" refType="h" fact="0.1088"/>
              <dgm:constr type="l" for="ch" forName="ChildAccent3" refType="w" fact="0.2865"/>
              <dgm:constr type="t" for="ch" forName="ChildAccent3" refType="h" fact="0.2168"/>
              <dgm:constr type="w" for="ch" forName="ChildAccent3" refType="w" fact="0.1432"/>
              <dgm:constr type="h" for="ch" forName="ChildAccent3" refType="h" fact="0.6091"/>
              <dgm:constr type="l" for="ch" forName="Child3" refType="w" fact="0.3047"/>
              <dgm:constr type="t" for="ch" forName="Child3" refType="h" fact="0.2168"/>
              <dgm:constr type="w" for="ch" forName="Child3" refType="w" fact="0.125"/>
              <dgm:constr type="h" for="ch" forName="Child3" refType="h" fact="0.6091"/>
              <dgm:constr type="l" for="ch" forName="Parent3" refType="w" fact="0.2865"/>
              <dgm:constr type="t" for="ch" forName="Parent3" refType="h" fact="0.087"/>
              <dgm:constr type="w" for="ch" forName="Parent3" refType="w" fact="0.1432"/>
              <dgm:constr type="h" for="ch" forName="Parent3" refType="h" fact="0.1305"/>
              <dgm:constr type="l" for="ch" forName="ChildAccent4" refType="w" fact="0.4297"/>
              <dgm:constr type="t" for="ch" forName="ChildAccent4" refType="h" fact="0.2168"/>
              <dgm:constr type="w" for="ch" forName="ChildAccent4" refType="w" fact="0.1432"/>
              <dgm:constr type="h" for="ch" forName="ChildAccent4" refType="h" fact="0.6526"/>
              <dgm:constr type="l" for="ch" forName="Child4" refType="w" fact="0.4479"/>
              <dgm:constr type="t" for="ch" forName="Child4" refType="h" fact="0.2168"/>
              <dgm:constr type="w" for="ch" forName="Child4" refType="w" fact="0.125"/>
              <dgm:constr type="h" for="ch" forName="Child4" refType="h" fact="0.6526"/>
              <dgm:constr type="l" for="ch" forName="Parent4" refType="w" fact="0.4297"/>
              <dgm:constr type="t" for="ch" forName="Parent4" refType="h" fact="0.0645"/>
              <dgm:constr type="w" for="ch" forName="Parent4" refType="w" fact="0.1432"/>
              <dgm:constr type="h" for="ch" forName="Parent4" refType="h" fact="0.1523"/>
              <dgm:constr type="l" for="ch" forName="ChildAccent5" refType="w" fact="0.5726"/>
              <dgm:constr type="t" for="ch" forName="ChildAccent5" refType="h" fact="0.2168"/>
              <dgm:constr type="w" for="ch" forName="ChildAccent5" refType="w" fact="0.1432"/>
              <dgm:constr type="h" for="ch" forName="ChildAccent5" refType="h" fact="0.6962"/>
              <dgm:constr type="l" for="ch" forName="Child5" refType="w" fact="0.5908"/>
              <dgm:constr type="t" for="ch" forName="Child5" refType="h" fact="0.2168"/>
              <dgm:constr type="w" for="ch" forName="Child5" refType="w" fact="0.125"/>
              <dgm:constr type="h" for="ch" forName="Child5" refType="h" fact="0.6962"/>
              <dgm:constr type="l" for="ch" forName="Parent5" refType="w" fact="0.5726"/>
              <dgm:constr type="t" for="ch" forName="Parent5" refType="h" fact="0.0428"/>
              <dgm:constr type="w" for="ch" forName="Parent5" refType="w" fact="0.1432"/>
              <dgm:constr type="h" for="ch" forName="Parent5" refType="h" fact="0.174"/>
              <dgm:constr type="l" for="ch" forName="ChildAccent6" refType="w" fact="0.7147"/>
              <dgm:constr type="t" for="ch" forName="ChildAccent6" refType="h" fact="0.2168"/>
              <dgm:constr type="w" for="ch" forName="ChildAccent6" refType="w" fact="0.1432"/>
              <dgm:constr type="h" for="ch" forName="ChildAccent6" refType="h" fact="0.7397"/>
              <dgm:constr type="l" for="ch" forName="Child6" refType="w" fact="0.7329"/>
              <dgm:constr type="t" for="ch" forName="Child6" refType="h" fact="0.2168"/>
              <dgm:constr type="w" for="ch" forName="Child6" refType="w" fact="0.125"/>
              <dgm:constr type="h" for="ch" forName="Child6" refType="h" fact="0.7397"/>
              <dgm:constr type="l" for="ch" forName="Parent6" refType="w" fact="0.716"/>
              <dgm:constr type="t" for="ch" forName="Parent6" refType="h" fact="0.0217"/>
              <dgm:constr type="w" for="ch" forName="Parent6" refType="w" fact="0.1424"/>
              <dgm:constr type="h" for="ch" forName="Parent6" refType="h" fact="0.1958"/>
              <dgm:constr type="l" for="ch" forName="ChildAccent7" refType="w" fact="0.8568"/>
              <dgm:constr type="t" for="ch" forName="ChildAccent7" refType="h" fact="0.2168"/>
              <dgm:constr type="w" for="ch" forName="ChildAccent7" refType="w" fact="0.1432"/>
              <dgm:constr type="h" for="ch" forName="ChildAccent7" refType="h" fact="0.7832"/>
              <dgm:constr type="l" for="ch" forName="Child7" refType="w" fact="0.875"/>
              <dgm:constr type="t" for="ch" forName="Child7" refType="h" fact="0.2168"/>
              <dgm:constr type="w" for="ch" forName="Child7" refType="w" fact="0.125"/>
              <dgm:constr type="h" for="ch" forName="Child7" refType="h" fact="0.7832"/>
              <dgm:constr type="l" for="ch" forName="Parent7" refType="w" fact="0.8577"/>
              <dgm:constr type="t" for="ch" forName="Parent7" refType="h" fact="0"/>
              <dgm:constr type="w" for="ch" forName="Parent7" refType="w" fact="0.1423"/>
              <dgm:constr type="h" for="ch" forName="Parent7" refType="h" fact="0.2175"/>
            </dgm:constrLst>
          </dgm:else>
        </dgm:choose>
      </dgm:if>
      <dgm:else name="Name11">
        <dgm:choose name="Name12">
          <dgm:if name="Name13" axis="ch" ptType="node" func="cnt" op="equ" val="1">
            <dgm:alg type="composite">
              <dgm:param type="ar" val="0.45"/>
            </dgm:alg>
            <dgm:constrLst>
              <dgm:constr type="primFontSz" for="des" forName="Child1" val="65"/>
              <dgm:constr type="primFontSz" for="des" forName="Parent1" val="65"/>
              <dgm:constr type="primFontSz" for="des" forName="Child1" refType="primFontSz" refFor="des" refForName="Parent1" op="lte"/>
              <dgm:constr type="l" for="ch" forName="ChildAccent1" refType="w" fact="0"/>
              <dgm:constr type="t" for="ch" forName="ChildAccent1" refType="h" fact="0.1429"/>
              <dgm:constr type="w" for="ch" forName="ChildAccent1" refType="w"/>
              <dgm:constr type="h" for="ch" forName="ChildAccent1" refType="h" fact="0.8571"/>
              <dgm:constr type="l" for="ch" forName="Child1" refType="w" fact="0"/>
              <dgm:constr type="t" for="ch" forName="Child1" refType="h" fact="0.1429"/>
              <dgm:constr type="w" for="ch" forName="Child1" refType="w" fact="0.873"/>
              <dgm:constr type="h" for="ch" forName="Child1" refType="h" fact="0.8571"/>
              <dgm:constr type="l" for="ch" forName="Parent1" refType="w" fact="0"/>
              <dgm:constr type="t" for="ch" forName="Parent1" refType="h" fact="0"/>
              <dgm:constr type="w" for="ch" forName="Parent1" refType="w"/>
              <dgm:constr type="h" for="ch" forName="Parent1" refType="h" fact="0.1429"/>
            </dgm:constrLst>
          </dgm:if>
          <dgm:if name="Name14" axis="ch" ptType="node" func="cnt" op="equ" val="2">
            <dgm:alg type="composite">
              <dgm:param type="ar" val="0.8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Child2" refType="w" fact="0"/>
              <dgm:constr type="t" for="ch" forName="Child2" refType="h" fact="0.1613"/>
              <dgm:constr type="w" for="ch" forName="Child2" refType="w" fact="0.4365"/>
              <dgm:constr type="h" for="ch" forName="Child2" refType="h" fact="0.8387"/>
              <dgm:constr type="l" for="ch" forName="Child1" refType="w" fact="0.5"/>
              <dgm:constr type="t" for="ch" forName="Child1" refType="h" fact="0.1613"/>
              <dgm:constr type="w" for="ch" forName="Child1" refType="w" fact="0.4365"/>
              <dgm:constr type="h" for="ch" forName="Child1" refType="h" fact="0.7742"/>
              <dgm:constr type="l" for="ch" forName="ChildAccent1" refType="w" fact="0.5"/>
              <dgm:constr type="t" for="ch" forName="ChildAccent1" refType="h" fact="0.1613"/>
              <dgm:constr type="w" for="ch" forName="ChildAccent1" refType="w" fact="0.5"/>
              <dgm:constr type="h" for="ch" forName="ChildAccent1" refType="h" fact="0.7742"/>
              <dgm:constr type="l" for="ch" forName="Parent1" refType="w" fact="0.5"/>
              <dgm:constr type="t" for="ch" forName="Parent1" refType="h" fact="0.0323"/>
              <dgm:constr type="w" for="ch" forName="Parent1" refType="w" fact="0.5"/>
              <dgm:constr type="h" for="ch" forName="Parent1" refType="h" fact="0.129"/>
              <dgm:constr type="l" for="ch" forName="ChildAccent2" refType="w" fact="0"/>
              <dgm:constr type="t" for="ch" forName="ChildAccent2" refType="h" fact="0.1613"/>
              <dgm:constr type="w" for="ch" forName="ChildAccent2" refType="w" fact="0.5"/>
              <dgm:constr type="h" for="ch" forName="ChildAccent2" refType="h" fact="0.8387"/>
              <dgm:constr type="l" for="ch" forName="Parent2" refType="w" fact="0"/>
              <dgm:constr type="t" for="ch" forName="Parent2" refType="h" fact="0"/>
              <dgm:constr type="w" for="ch" forName="Parent2" refType="w" fact="0.5"/>
              <dgm:constr type="h" for="ch" forName="Parent2" refType="h" fact="0.1613"/>
            </dgm:constrLst>
          </dgm:if>
          <dgm:if name="Name15" axis="ch" ptType="node" func="cnt" op="equ" val="3">
            <dgm:alg type="composite">
              <dgm:param type="ar" val="1.1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Child3" refType="w" fact="0"/>
              <dgm:constr type="t" for="ch" forName="Child3" refType="h" fact="0.1757"/>
              <dgm:constr type="w" for="ch" forName="Child3" refType="w" fact="0.291"/>
              <dgm:constr type="h" for="ch" forName="Child3" refType="h" fact="0.8243"/>
              <dgm:constr type="l" for="ch" forName="Child2" refType="w" fact="0.3333"/>
              <dgm:constr type="t" for="ch" forName="Child2" refType="h" fact="0.1757"/>
              <dgm:constr type="w" for="ch" forName="Child2" refType="w" fact="0.291"/>
              <dgm:constr type="h" for="ch" forName="Child2" refType="h" fact="0.7655"/>
              <dgm:constr type="l" for="ch" forName="Child1" refType="w" fact="0.6667"/>
              <dgm:constr type="t" for="ch" forName="Child1" refType="h" fact="0.1757"/>
              <dgm:constr type="w" for="ch" forName="Child1" refType="w" fact="0.291"/>
              <dgm:constr type="h" for="ch" forName="Child1" refType="h" fact="0.7066"/>
              <dgm:constr type="l" for="ch" forName="ChildAccent1" refType="w" fact="0.6667"/>
              <dgm:constr type="t" for="ch" forName="ChildAccent1" refType="h" fact="0.1757"/>
              <dgm:constr type="w" for="ch" forName="ChildAccent1" refType="w" fact="0.3333"/>
              <dgm:constr type="h" for="ch" forName="ChildAccent1" refType="h" fact="0.7066"/>
              <dgm:constr type="l" for="ch" forName="Parent1" refType="w" fact="0.6667"/>
              <dgm:constr type="t" for="ch" forName="Parent1" refType="h" fact="0.0579"/>
              <dgm:constr type="w" for="ch" forName="Parent1" refType="w" fact="0.3333"/>
              <dgm:constr type="h" for="ch" forName="Parent1" refType="h" fact="0.1178"/>
              <dgm:constr type="l" for="ch" forName="ChildAccent2" refType="w" fact="0.3333"/>
              <dgm:constr type="t" for="ch" forName="ChildAccent2" refType="h" fact="0.1757"/>
              <dgm:constr type="w" for="ch" forName="ChildAccent2" refType="w" fact="0.3333"/>
              <dgm:constr type="h" for="ch" forName="ChildAccent2" refType="h" fact="0.7655"/>
              <dgm:constr type="l" for="ch" forName="Parent2" refType="w" fact="0.3333"/>
              <dgm:constr type="t" for="ch" forName="Parent2" refType="h" fact="0.0285"/>
              <dgm:constr type="w" for="ch" forName="Parent2" refType="w" fact="0.3333"/>
              <dgm:constr type="h" for="ch" forName="Parent2" refType="h" fact="0.1472"/>
              <dgm:constr type="l" for="ch" forName="ChildAccent3" refType="w" fact="0"/>
              <dgm:constr type="t" for="ch" forName="ChildAccent3" refType="h" fact="0.1757"/>
              <dgm:constr type="w" for="ch" forName="ChildAccent3" refType="w" fact="0.3333"/>
              <dgm:constr type="h" for="ch" forName="ChildAccent3" refType="h" fact="0.8243"/>
              <dgm:constr type="l" for="ch" forName="Parent3" refType="w" fact="0"/>
              <dgm:constr type="t" for="ch" forName="Parent3" refType="h" fact="0"/>
              <dgm:constr type="w" for="ch" forName="Parent3" refType="w" fact="0.3333"/>
              <dgm:constr type="h" for="ch" forName="Parent3" refType="h" fact="0.176"/>
            </dgm:constrLst>
          </dgm:if>
          <dgm:if name="Name16" axis="ch" ptType="node" func="cnt" op="equ" val="4">
            <dgm:alg type="composite">
              <dgm:param type="ar" val="1.362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Child4" refType="w" fact="0"/>
              <dgm:constr type="t" for="ch" forName="Child4" refType="h" fact="0.1892"/>
              <dgm:constr type="w" for="ch" forName="Child4" refType="w" fact="0.2183"/>
              <dgm:constr type="h" for="ch" forName="Child4" refType="h" fact="0.8108"/>
              <dgm:constr type="l" for="ch" forName="Child3" refType="w" fact="0.25"/>
              <dgm:constr type="t" for="ch" forName="Child3" refType="h" fact="0.1892"/>
              <dgm:constr type="w" for="ch" forName="Child3" refType="w" fact="0.2183"/>
              <dgm:constr type="h" for="ch" forName="Child3" refType="h" fact="0.7568"/>
              <dgm:constr type="l" for="ch" forName="Child2" refType="w" fact="0.5"/>
              <dgm:constr type="t" for="ch" forName="Child2" refType="h" fact="0.1892"/>
              <dgm:constr type="w" for="ch" forName="Child2" refType="w" fact="0.2183"/>
              <dgm:constr type="h" for="ch" forName="Child2" refType="h" fact="0.7027"/>
              <dgm:constr type="l" for="ch" forName="Child1" refType="w" fact="0.75"/>
              <dgm:constr type="t" for="ch" forName="Child1" refType="h" fact="0.1892"/>
              <dgm:constr type="w" for="ch" forName="Child1" refType="w" fact="0.2183"/>
              <dgm:constr type="h" for="ch" forName="Child1" refType="h" fact="0.6486"/>
              <dgm:constr type="l" for="ch" forName="ChildAccent1" refType="w" fact="0.75"/>
              <dgm:constr type="t" for="ch" forName="ChildAccent1" refType="h" fact="0.1892"/>
              <dgm:constr type="w" for="ch" forName="ChildAccent1" refType="w" fact="0.25"/>
              <dgm:constr type="h" for="ch" forName="ChildAccent1" refType="h" fact="0.6486"/>
              <dgm:constr type="l" for="ch" forName="Parent1" refType="w" fact="0.75"/>
              <dgm:constr type="t" for="ch" forName="Parent1" refType="h" fact="0.0811"/>
              <dgm:constr type="w" for="ch" forName="Parent1" refType="w" fact="0.25"/>
              <dgm:constr type="h" for="ch" forName="Parent1" refType="h" fact="0.1081"/>
              <dgm:constr type="l" for="ch" forName="ChildAccent2" refType="w" fact="0.5"/>
              <dgm:constr type="t" for="ch" forName="ChildAccent2" refType="h" fact="0.1892"/>
              <dgm:constr type="w" for="ch" forName="ChildAccent2" refType="w" fact="0.25"/>
              <dgm:constr type="h" for="ch" forName="ChildAccent2" refType="h" fact="0.7027"/>
              <dgm:constr type="l" for="ch" forName="Parent2" refType="w" fact="0.5"/>
              <dgm:constr type="t" for="ch" forName="Parent2" refType="h" fact="0.0541"/>
              <dgm:constr type="w" for="ch" forName="Parent2" refType="w" fact="0.25"/>
              <dgm:constr type="h" for="ch" forName="Parent2" refType="h" fact="0.1351"/>
              <dgm:constr type="l" for="ch" forName="ChildAccent3" refType="w" fact="0.25"/>
              <dgm:constr type="t" for="ch" forName="ChildAccent3" refType="h" fact="0.1892"/>
              <dgm:constr type="w" for="ch" forName="ChildAccent3" refType="w" fact="0.25"/>
              <dgm:constr type="h" for="ch" forName="ChildAccent3" refType="h" fact="0.7568"/>
              <dgm:constr type="l" for="ch" forName="Parent3" refType="w" fact="0.25"/>
              <dgm:constr type="t" for="ch" forName="Parent3" refType="h" fact="0.0279"/>
              <dgm:constr type="w" for="ch" forName="Parent3" refType="w" fact="0.25"/>
              <dgm:constr type="h" for="ch" forName="Parent3" refType="h" fact="0.161"/>
              <dgm:constr type="l" for="ch" forName="ChildAccent4" refType="w" fact="0"/>
              <dgm:constr type="t" for="ch" forName="ChildAccent4" refType="h" fact="0.1892"/>
              <dgm:constr type="w" for="ch" forName="ChildAccent4" refType="w" fact="0.25"/>
              <dgm:constr type="h" for="ch" forName="ChildAccent4" refType="h" fact="0.8108"/>
              <dgm:constr type="l" for="ch" forName="Parent4" refType="w" fact="0"/>
              <dgm:constr type="t" for="ch" forName="Parent4" refType="h" fact="0"/>
              <dgm:constr type="w" for="ch" forName="Parent4" refType="w" fact="0.25"/>
              <dgm:constr type="h" for="ch" forName="Parent4" refType="h" fact="0.1892"/>
            </dgm:constrLst>
          </dgm:if>
          <dgm:if name="Name17" axis="ch" ptType="node" func="cnt" op="equ" val="5">
            <dgm:alg type="composite">
              <dgm:param type="ar" val="1.574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Child5" refType="w" fact="0"/>
              <dgm:constr type="t" for="ch" forName="Child5" refType="h" fact="0.2"/>
              <dgm:constr type="w" for="ch" forName="Child5" refType="w" fact="0.1747"/>
              <dgm:constr type="h" for="ch" forName="Child5" refType="h" fact="0.8"/>
              <dgm:constr type="l" for="ch" forName="Child4" refType="w" fact="0.2001"/>
              <dgm:constr type="t" for="ch" forName="Child4" refType="h" fact="0.2"/>
              <dgm:constr type="w" for="ch" forName="Child4" refType="w" fact="0.1747"/>
              <dgm:constr type="h" for="ch" forName="Child4" refType="h" fact="0.75"/>
              <dgm:constr type="l" for="ch" forName="Child3" refType="w" fact="0.4002"/>
              <dgm:constr type="t" for="ch" forName="Child3" refType="h" fact="0.2"/>
              <dgm:constr type="w" for="ch" forName="Child3" refType="w" fact="0.1747"/>
              <dgm:constr type="h" for="ch" forName="Child3" refType="h" fact="0.7"/>
              <dgm:constr type="l" for="ch" forName="Child2" refType="w" fact="0.6003"/>
              <dgm:constr type="t" for="ch" forName="Child2" refType="h" fact="0.2"/>
              <dgm:constr type="w" for="ch" forName="Child2" refType="w" fact="0.1747"/>
              <dgm:constr type="h" for="ch" forName="Child2" refType="h" fact="0.65"/>
              <dgm:constr type="l" for="ch" forName="Child1" refType="w" fact="0.7999"/>
              <dgm:constr type="t" for="ch" forName="Child1" refType="h" fact="0.2"/>
              <dgm:constr type="w" for="ch" forName="Child1" refType="w" fact="0.1747"/>
              <dgm:constr type="h" for="ch" forName="Child1" refType="h" fact="0.6"/>
              <dgm:constr type="l" for="ch" forName="ChildAccent1" refType="w" fact="0.7999"/>
              <dgm:constr type="t" for="ch" forName="ChildAccent1" refType="h" fact="0.2"/>
              <dgm:constr type="w" for="ch" forName="ChildAccent1" refType="w" fact="0.2001"/>
              <dgm:constr type="h" for="ch" forName="ChildAccent1" refType="h" fact="0.6"/>
              <dgm:constr type="l" for="ch" forName="Parent1" refType="w" fact="0.7999"/>
              <dgm:constr type="t" for="ch" forName="Parent1" refType="h" fact="0.1"/>
              <dgm:constr type="w" for="ch" forName="Parent1" refType="w" fact="0.2001"/>
              <dgm:constr type="h" for="ch" forName="Parent1" refType="h" fact="0.1"/>
              <dgm:constr type="l" for="ch" forName="ChildAccent2" refType="w" fact="0.6003"/>
              <dgm:constr type="t" for="ch" forName="ChildAccent2" refType="h" fact="0.2"/>
              <dgm:constr type="w" for="ch" forName="ChildAccent2" refType="w" fact="0.2001"/>
              <dgm:constr type="h" for="ch" forName="ChildAccent2" refType="h" fact="0.65"/>
              <dgm:constr type="l" for="ch" forName="Parent2" refType="w" fact="0.6003"/>
              <dgm:constr type="t" for="ch" forName="Parent2" refType="h" fact="0.075"/>
              <dgm:constr type="w" for="ch" forName="Parent2" refType="w" fact="0.2001"/>
              <dgm:constr type="h" for="ch" forName="Parent2" refType="h" fact="0.125"/>
              <dgm:constr type="l" for="ch" forName="ChildAccent3" refType="w" fact="0.4002"/>
              <dgm:constr type="t" for="ch" forName="ChildAccent3" refType="h" fact="0.2"/>
              <dgm:constr type="w" for="ch" forName="ChildAccent3" refType="w" fact="0.2001"/>
              <dgm:constr type="h" for="ch" forName="ChildAccent3" refType="h" fact="0.7"/>
              <dgm:constr type="l" for="ch" forName="Parent3" refType="w" fact="0.4002"/>
              <dgm:constr type="t" for="ch" forName="Parent3" refType="h" fact="0.0508"/>
              <dgm:constr type="w" for="ch" forName="Parent3" refType="w" fact="0.2001"/>
              <dgm:constr type="h" for="ch" forName="Parent3" refType="h" fact="0.15"/>
              <dgm:constr type="l" for="ch" forName="ChildAccent4" refType="w" fact="0.2001"/>
              <dgm:constr type="t" for="ch" forName="ChildAccent4" refType="h" fact="0.2"/>
              <dgm:constr type="w" for="ch" forName="ChildAccent4" refType="w" fact="0.2001"/>
              <dgm:constr type="h" for="ch" forName="ChildAccent4" refType="h" fact="0.75"/>
              <dgm:constr type="l" for="ch" forName="Parent4" refType="w" fact="0.2001"/>
              <dgm:constr type="t" for="ch" forName="Parent4" refType="h" fact="0.025"/>
              <dgm:constr type="w" for="ch" forName="Parent4" refType="w" fact="0.2001"/>
              <dgm:constr type="h" for="ch" forName="Parent4" refType="h" fact="0.175"/>
              <dgm:constr type="l" for="ch" forName="ChildAccent5" refType="w" fact="0"/>
              <dgm:constr type="t" for="ch" forName="ChildAccent5" refType="h" fact="0.2"/>
              <dgm:constr type="w" for="ch" forName="ChildAccent5" refType="w" fact="0.2001"/>
              <dgm:constr type="h" for="ch" forName="ChildAccent5" refType="h" fact="0.8"/>
              <dgm:constr type="l" for="ch" forName="Parent5" refType="w" fact="0"/>
              <dgm:constr type="t" for="ch" forName="Parent5" refType="h" fact="0"/>
              <dgm:constr type="w" for="ch" forName="Parent5" refType="w" fact="0.2001"/>
              <dgm:constr type="h" for="ch" forName="Parent5" refType="h" fact="0.2"/>
            </dgm:constrLst>
          </dgm:if>
          <dgm:if name="Name18" axis="ch" ptType="node" func="cnt" op="equ" val="6">
            <dgm:alg type="composite">
              <dgm:param type="ar" val="1.756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Child6" refType="w" fact="0"/>
              <dgm:constr type="t" for="ch" forName="Child6" refType="h" fact="0.2087"/>
              <dgm:constr type="w" for="ch" forName="Child6" refType="w" fact="0.1458"/>
              <dgm:constr type="h" for="ch" forName="Child6" refType="h" fact="0.7913"/>
              <dgm:constr type="l" for="ch" forName="Child5" refType="w" fact="0.167"/>
              <dgm:constr type="t" for="ch" forName="Child5" refType="h" fact="0.2087"/>
              <dgm:constr type="w" for="ch" forName="Child5" refType="w" fact="0.1458"/>
              <dgm:constr type="h" for="ch" forName="Child5" refType="h" fact="0.7448"/>
              <dgm:constr type="l" for="ch" forName="Child4" refType="w" fact="0.3339"/>
              <dgm:constr type="t" for="ch" forName="Child4" refType="h" fact="0.2087"/>
              <dgm:constr type="w" for="ch" forName="Child4" refType="w" fact="0.1458"/>
              <dgm:constr type="h" for="ch" forName="Child4" refType="h" fact="0.6982"/>
              <dgm:constr type="l" for="ch" forName="Child3" refType="w" fact="0.5009"/>
              <dgm:constr type="t" for="ch" forName="Child3" refType="h" fact="0.2087"/>
              <dgm:constr type="w" for="ch" forName="Child3" refType="w" fact="0.1458"/>
              <dgm:constr type="h" for="ch" forName="Child3" refType="h" fact="0.6517"/>
              <dgm:constr type="l" for="ch" forName="Child2" refType="w" fact="0.6674"/>
              <dgm:constr type="t" for="ch" forName="Child2" refType="h" fact="0.2087"/>
              <dgm:constr type="w" for="ch" forName="Child2" refType="w" fact="0.1458"/>
              <dgm:constr type="h" for="ch" forName="Child2" refType="h" fact="0.6051"/>
              <dgm:constr type="l" for="ch" forName="Child1" refType="w" fact="0.833"/>
              <dgm:constr type="t" for="ch" forName="Child1" refType="h" fact="0.2087"/>
              <dgm:constr type="w" for="ch" forName="Child1" refType="w" fact="0.1458"/>
              <dgm:constr type="h" for="ch" forName="Child1" refType="h" fact="0.5586"/>
              <dgm:constr type="l" for="ch" forName="ChildAccent1" refType="w" fact="0.833"/>
              <dgm:constr type="t" for="ch" forName="ChildAccent1" refType="h" fact="0.2087"/>
              <dgm:constr type="w" for="ch" forName="ChildAccent1" refType="w" fact="0.167"/>
              <dgm:constr type="h" for="ch" forName="ChildAccent1" refType="h" fact="0.5586"/>
              <dgm:constr type="l" for="ch" forName="Parent1" refType="w" fact="0.833"/>
              <dgm:constr type="t" for="ch" forName="Parent1" refType="h" fact="0.1156"/>
              <dgm:constr type="w" for="ch" forName="Parent1" refType="w" fact="0.167"/>
              <dgm:constr type="h" for="ch" forName="Parent1" refType="h" fact="0.0931"/>
              <dgm:constr type="l" for="ch" forName="ChildAccent2" refType="w" fact="0.6674"/>
              <dgm:constr type="t" for="ch" forName="ChildAccent2" refType="h" fact="0.2087"/>
              <dgm:constr type="w" for="ch" forName="ChildAccent2" refType="w" fact="0.167"/>
              <dgm:constr type="h" for="ch" forName="ChildAccent2" refType="h" fact="0.6051"/>
              <dgm:constr type="l" for="ch" forName="Parent2" refType="w" fact="0.6674"/>
              <dgm:constr type="t" for="ch" forName="Parent2" refType="h" fact="0.0923"/>
              <dgm:constr type="w" for="ch" forName="Parent2" refType="w" fact="0.165"/>
              <dgm:constr type="h" for="ch" forName="Parent2" refType="h" fact="0.1164"/>
              <dgm:constr type="l" for="ch" forName="ChildAccent3" refType="w" fact="0.5009"/>
              <dgm:constr type="t" for="ch" forName="ChildAccent3" refType="h" fact="0.2087"/>
              <dgm:constr type="w" for="ch" forName="ChildAccent3" refType="w" fact="0.167"/>
              <dgm:constr type="h" for="ch" forName="ChildAccent3" refType="h" fact="0.6517"/>
              <dgm:constr type="l" for="ch" forName="Parent3" refType="w" fact="0.5009"/>
              <dgm:constr type="t" for="ch" forName="Parent3" refType="h" fact="0.0698"/>
              <dgm:constr type="w" for="ch" forName="Parent3" refType="w" fact="0.166"/>
              <dgm:constr type="h" for="ch" forName="Parent3" refType="h" fact="0.1396"/>
              <dgm:constr type="l" for="ch" forName="ChildAccent4" refType="w" fact="0.3339"/>
              <dgm:constr type="t" for="ch" forName="ChildAccent4" refType="h" fact="0.2087"/>
              <dgm:constr type="w" for="ch" forName="ChildAccent4" refType="w" fact="0.167"/>
              <dgm:constr type="h" for="ch" forName="ChildAccent4" refType="h" fact="0.6982"/>
              <dgm:constr type="l" for="ch" forName="Parent4" refType="w" fact="0.3339"/>
              <dgm:constr type="t" for="ch" forName="Parent4" refType="h" fact="0.0458"/>
              <dgm:constr type="w" for="ch" forName="Parent4" refType="w" fact="0.167"/>
              <dgm:constr type="h" for="ch" forName="Parent4" refType="h" fact="0.1629"/>
              <dgm:constr type="l" for="ch" forName="ChildAccent5" refType="w" fact="0.167"/>
              <dgm:constr type="t" for="ch" forName="ChildAccent5" refType="h" fact="0.2087"/>
              <dgm:constr type="w" for="ch" forName="ChildAccent5" refType="w" fact="0.167"/>
              <dgm:constr type="h" for="ch" forName="ChildAccent5" refType="h" fact="0.7448"/>
              <dgm:constr type="l" for="ch" forName="Parent5" refType="w" fact="0.167"/>
              <dgm:constr type="t" for="ch" forName="Parent5" refType="h" fact="0.0225"/>
              <dgm:constr type="w" for="ch" forName="Parent5" refType="w" fact="0.167"/>
              <dgm:constr type="h" for="ch" forName="Parent5" refType="h" fact="0.1862"/>
              <dgm:constr type="l" for="ch" forName="ChildAccent6" refType="w" fact="0"/>
              <dgm:constr type="t" for="ch" forName="ChildAccent6" refType="h" fact="0.2087"/>
              <dgm:constr type="w" for="ch" forName="ChildAccent6" refType="w" fact="0.167"/>
              <dgm:constr type="h" for="ch" forName="ChildAccent6" refType="h" fact="0.7913"/>
              <dgm:constr type="l" for="ch" forName="Parent6" refType="w" fact="0"/>
              <dgm:constr type="t" for="ch" forName="Parent6" refType="h" fact="0"/>
              <dgm:constr type="w" for="ch" forName="Parent6" refType="w" fact="0.167"/>
              <dgm:constr type="h" for="ch" forName="Parent6" refType="h" fact="0.2095"/>
            </dgm:constrLst>
          </dgm:if>
          <dgm:else name="Name19">
            <dgm:alg type="composite">
              <dgm:param type="ar" val="1.91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Child7" refType="w" fact="0"/>
              <dgm:constr type="t" for="ch" forName="Child7" refType="h" fact="0.2168"/>
              <dgm:constr type="w" for="ch" forName="Child7" refType="w" fact="0.125"/>
              <dgm:constr type="h" for="ch" forName="Child7" refType="h" fact="0.7832"/>
              <dgm:constr type="l" for="ch" forName="Child6" refType="w" fact="0.1432"/>
              <dgm:constr type="t" for="ch" forName="Child6" refType="h" fact="0.2168"/>
              <dgm:constr type="w" for="ch" forName="Child6" refType="w" fact="0.125"/>
              <dgm:constr type="h" for="ch" forName="Child6" refType="h" fact="0.7397"/>
              <dgm:constr type="l" for="ch" forName="Child5" refType="w" fact="0.2865"/>
              <dgm:constr type="t" for="ch" forName="Child5" refType="h" fact="0.2168"/>
              <dgm:constr type="w" for="ch" forName="Child5" refType="w" fact="0.125"/>
              <dgm:constr type="h" for="ch" forName="Child5" refType="h" fact="0.6962"/>
              <dgm:constr type="l" for="ch" forName="Child4" refType="w" fact="0.4297"/>
              <dgm:constr type="t" for="ch" forName="Child4" refType="h" fact="0.2168"/>
              <dgm:constr type="w" for="ch" forName="Child4" refType="w" fact="0.125"/>
              <dgm:constr type="h" for="ch" forName="Child4" refType="h" fact="0.6526"/>
              <dgm:constr type="l" for="ch" forName="Child3" refType="w" fact="0.5726"/>
              <dgm:constr type="t" for="ch" forName="Child3" refType="h" fact="0.2168"/>
              <dgm:constr type="w" for="ch" forName="Child3" refType="w" fact="0.125"/>
              <dgm:constr type="h" for="ch" forName="Child3" refType="h" fact="0.6091"/>
              <dgm:constr type="l" for="ch" forName="Child2" refType="w" fact="0.7147"/>
              <dgm:constr type="t" for="ch" forName="Child2" refType="h" fact="0.2168"/>
              <dgm:constr type="w" for="ch" forName="Child2" refType="w" fact="0.125"/>
              <dgm:constr type="h" for="ch" forName="Child2" refType="h" fact="0.5656"/>
              <dgm:constr type="l" for="ch" forName="Child1" refType="w" fact="0.8568"/>
              <dgm:constr type="t" for="ch" forName="Child1" refType="h" fact="0.2168"/>
              <dgm:constr type="w" for="ch" forName="Child1" refType="w" fact="0.125"/>
              <dgm:constr type="h" for="ch" forName="Child1" refType="h" fact="0.5221"/>
              <dgm:constr type="l" for="ch" forName="ChildAccent1" refType="w" fact="0.8568"/>
              <dgm:constr type="t" for="ch" forName="ChildAccent1" refType="h" fact="0.2168"/>
              <dgm:constr type="w" for="ch" forName="ChildAccent1" refType="w" fact="0.1432"/>
              <dgm:constr type="h" for="ch" forName="ChildAccent1" refType="h" fact="0.5221"/>
              <dgm:constr type="l" for="ch" forName="Parent1" refType="w" fact="0.8568"/>
              <dgm:constr type="t" for="ch" forName="Parent1" refType="h" fact="0.1298"/>
              <dgm:constr type="w" for="ch" forName="Parent1" refType="w" fact="0.1432"/>
              <dgm:constr type="h" for="ch" forName="Parent1" refType="h" fact="0.087"/>
              <dgm:constr type="l" for="ch" forName="ChildAccent2" refType="w" fact="0.7147"/>
              <dgm:constr type="t" for="ch" forName="ChildAccent2" refType="h" fact="0.2168"/>
              <dgm:constr type="w" for="ch" forName="ChildAccent2" refType="w" fact="0.1432"/>
              <dgm:constr type="h" for="ch" forName="ChildAccent2" refType="h" fact="0.5656"/>
              <dgm:constr type="l" for="ch" forName="Parent2" refType="w" fact="0.7147"/>
              <dgm:constr type="t" for="ch" forName="Parent2" refType="h" fact="0.108"/>
              <dgm:constr type="w" for="ch" forName="Parent2" refType="w" fact="0.1425"/>
              <dgm:constr type="h" for="ch" forName="Parent2" refType="h" fact="0.1088"/>
              <dgm:constr type="l" for="ch" forName="ChildAccent3" refType="w" fact="0.5726"/>
              <dgm:constr type="t" for="ch" forName="ChildAccent3" refType="h" fact="0.2168"/>
              <dgm:constr type="w" for="ch" forName="ChildAccent3" refType="w" fact="0.1432"/>
              <dgm:constr type="h" for="ch" forName="ChildAccent3" refType="h" fact="0.6091"/>
              <dgm:constr type="l" for="ch" forName="Parent3" refType="w" fact="0.5726"/>
              <dgm:constr type="t" for="ch" forName="Parent3" refType="h" fact="0.087"/>
              <dgm:constr type="w" for="ch" forName="Parent3" refType="w" fact="0.142"/>
              <dgm:constr type="h" for="ch" forName="Parent3" refType="h" fact="0.1305"/>
              <dgm:constr type="l" for="ch" forName="ChildAccent4" refType="w" fact="0.4297"/>
              <dgm:constr type="t" for="ch" forName="ChildAccent4" refType="h" fact="0.2168"/>
              <dgm:constr type="w" for="ch" forName="ChildAccent4" refType="w" fact="0.1432"/>
              <dgm:constr type="h" for="ch" forName="ChildAccent4" refType="h" fact="0.6526"/>
              <dgm:constr type="l" for="ch" forName="Parent4" refType="w" fact="0.4297"/>
              <dgm:constr type="t" for="ch" forName="Parent4" refType="h" fact="0.0645"/>
              <dgm:constr type="w" for="ch" forName="Parent4" refType="w" fact="0.1432"/>
              <dgm:constr type="h" for="ch" forName="Parent4" refType="h" fact="0.1523"/>
              <dgm:constr type="l" for="ch" forName="ChildAccent5" refType="w" fact="0.2865"/>
              <dgm:constr type="t" for="ch" forName="ChildAccent5" refType="h" fact="0.2168"/>
              <dgm:constr type="w" for="ch" forName="ChildAccent5" refType="w" fact="0.1432"/>
              <dgm:constr type="h" for="ch" forName="ChildAccent5" refType="h" fact="0.6962"/>
              <dgm:constr type="l" for="ch" forName="Parent5" refType="w" fact="0.2865"/>
              <dgm:constr type="t" for="ch" forName="Parent5" refType="h" fact="0.0428"/>
              <dgm:constr type="w" for="ch" forName="Parent5" refType="w" fact="0.1432"/>
              <dgm:constr type="h" for="ch" forName="Parent5" refType="h" fact="0.174"/>
              <dgm:constr type="l" for="ch" forName="ChildAccent6" refType="w" fact="0.1432"/>
              <dgm:constr type="t" for="ch" forName="ChildAccent6" refType="h" fact="0.2168"/>
              <dgm:constr type="w" for="ch" forName="ChildAccent6" refType="w" fact="0.1432"/>
              <dgm:constr type="h" for="ch" forName="ChildAccent6" refType="h" fact="0.7397"/>
              <dgm:constr type="l" for="ch" forName="Parent6" refType="w" fact="0.1432"/>
              <dgm:constr type="t" for="ch" forName="Parent6" refType="h" fact="0.0217"/>
              <dgm:constr type="w" for="ch" forName="Parent6" refType="w" fact="0.1432"/>
              <dgm:constr type="h" for="ch" forName="Parent6" refType="h" fact="0.1958"/>
              <dgm:constr type="l" for="ch" forName="ChildAccent7" refType="w" fact="0"/>
              <dgm:constr type="t" for="ch" forName="ChildAccent7" refType="h" fact="0.2168"/>
              <dgm:constr type="w" for="ch" forName="ChildAccent7" refType="w" fact="0.1432"/>
              <dgm:constr type="h" for="ch" forName="ChildAccent7" refType="h" fact="0.7832"/>
              <dgm:constr type="l" for="ch" forName="Parent7" refType="w" fact="0"/>
              <dgm:constr type="t" for="ch" forName="Parent7" refType="h" fact="0"/>
              <dgm:constr type="w" for="ch" forName="Parent7" refType="w" fact="0.1432"/>
              <dgm:constr type="h" for="ch" forName="Parent7" refType="h" fact="0.2175"/>
            </dgm:constrLst>
          </dgm:else>
        </dgm:choose>
      </dgm:else>
    </dgm:choose>
    <dgm:forEach name="wrapper" axis="self" ptType="parTrans">
      <dgm:forEach name="accentRepeat" axis="self">
        <dgm:layoutNode name="ChildAccent" styleLbl="alignImgPlace1">
          <dgm:alg type="sp"/>
          <dgm:choose name="Name20">
            <dgm:if name="Name21" axis="followSib" ptType="node" func="cnt" op="equ" val="0">
              <dgm:shape xmlns:r="http://schemas.openxmlformats.org/officeDocument/2006/relationships" type="wedgeRectCallout" r:blip="">
                <dgm:adjLst>
                  <dgm:adj idx="1" val="0"/>
                  <dgm:adj idx="2" val="0"/>
                </dgm:adjLst>
              </dgm:shape>
            </dgm:if>
            <dgm:else name="Name22">
              <dgm:choose name="Name23">
                <dgm:if name="Name24" axis="precedSib" ptType="node" func="cnt" op="equ" val="6">
                  <dgm:shape xmlns:r="http://schemas.openxmlformats.org/officeDocument/2006/relationships" type="wedgeRectCallout" r:blip="">
                    <dgm:adjLst>
                      <dgm:adj idx="1" val="0"/>
                      <dgm:adj idx="2" val="0"/>
                    </dgm:adjLst>
                  </dgm:shape>
                </dgm:if>
                <dgm:else name="Name25">
                  <dgm:choose name="Name26">
                    <dgm:if name="Name27" func="var" arg="dir" op="equ" val="norm">
                      <dgm:shape xmlns:r="http://schemas.openxmlformats.org/officeDocument/2006/relationships" type="wedgeRectCallout" r:blip="">
                        <dgm:adjLst>
                          <dgm:adj idx="1" val="0.625"/>
                          <dgm:adj idx="2" val="0.2083"/>
                        </dgm:adjLst>
                      </dgm:shape>
                    </dgm:if>
                    <dgm:else name="Name28">
                      <dgm:shape xmlns:r="http://schemas.openxmlformats.org/officeDocument/2006/relationships" type="wedgeRectCallout" r:blip="">
                        <dgm:adjLst>
                          <dgm:adj idx="1" val="-0.625"/>
                          <dgm:adj idx="2" val="0.2083"/>
                        </dgm:adjLst>
                      </dgm:shape>
                    </dgm:else>
                  </dgm:choose>
                </dgm:else>
              </dgm:choose>
            </dgm:else>
          </dgm:choose>
          <dgm:presOf axis="des" ptType="node"/>
        </dgm:layoutNode>
      </dgm:forEach>
    </dgm:forEach>
    <dgm:forEach name="Name29" axis="ch" ptType="node" st="7" cnt="1">
      <dgm:layoutNode name="ChildAccent7">
        <dgm:alg type="sp"/>
        <dgm:shape xmlns:r="http://schemas.openxmlformats.org/officeDocument/2006/relationships" r:blip="">
          <dgm:adjLst/>
        </dgm:shape>
        <dgm:presOf/>
        <dgm:constrLst/>
        <dgm:forEach name="Name30" ref="accentRepeat"/>
      </dgm:layoutNode>
      <dgm:layoutNode name="Child7" styleLbl="revTx">
        <dgm:varLst>
          <dgm:chMax val="0"/>
          <dgm:chPref val="0"/>
          <dgm:bulletEnabled val="1"/>
        </dgm:varLst>
        <dgm:choose name="Name31">
          <dgm:if name="Name32" func="var" arg="dir" op="equ" val="norm">
            <dgm:alg type="tx">
              <dgm:param type="parTxLTRAlign" val="r"/>
              <dgm:param type="shpTxLTRAlignCh" val="r"/>
              <dgm:param type="txAnchorVert" val="t"/>
            </dgm:alg>
          </dgm:if>
          <dgm:else name="Name3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7"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34" axis="ch" ptType="node" st="6" cnt="1">
      <dgm:layoutNode name="ChildAccent6">
        <dgm:alg type="sp"/>
        <dgm:shape xmlns:r="http://schemas.openxmlformats.org/officeDocument/2006/relationships" r:blip="">
          <dgm:adjLst/>
        </dgm:shape>
        <dgm:presOf/>
        <dgm:constrLst/>
        <dgm:forEach name="Name35" ref="accentRepeat"/>
      </dgm:layoutNode>
      <dgm:layoutNode name="Child6" styleLbl="revTx">
        <dgm:varLst>
          <dgm:chMax val="0"/>
          <dgm:chPref val="0"/>
          <dgm:bulletEnabled val="1"/>
        </dgm:varLst>
        <dgm:choose name="Name36">
          <dgm:if name="Name37" func="var" arg="dir" op="equ" val="norm">
            <dgm:alg type="tx">
              <dgm:param type="parTxLTRAlign" val="r"/>
              <dgm:param type="shpTxLTRAlignCh" val="r"/>
              <dgm:param type="txAnchorVert" val="t"/>
            </dgm:alg>
          </dgm:if>
          <dgm:else name="Name38">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6"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39" axis="ch" ptType="node" st="5" cnt="1">
      <dgm:layoutNode name="ChildAccent5">
        <dgm:alg type="sp"/>
        <dgm:shape xmlns:r="http://schemas.openxmlformats.org/officeDocument/2006/relationships" r:blip="">
          <dgm:adjLst/>
        </dgm:shape>
        <dgm:presOf/>
        <dgm:constrLst/>
        <dgm:forEach name="Name40" ref="accentRepeat"/>
      </dgm:layoutNode>
      <dgm:layoutNode name="Child5" styleLbl="revTx">
        <dgm:varLst>
          <dgm:chMax val="0"/>
          <dgm:chPref val="0"/>
          <dgm:bulletEnabled val="1"/>
        </dgm:varLst>
        <dgm:choose name="Name41">
          <dgm:if name="Name42" func="var" arg="dir" op="equ" val="norm">
            <dgm:alg type="tx">
              <dgm:param type="parTxLTRAlign" val="r"/>
              <dgm:param type="shpTxLTRAlignCh" val="r"/>
              <dgm:param type="txAnchorVert" val="t"/>
            </dgm:alg>
          </dgm:if>
          <dgm:else name="Name4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5"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44" axis="ch" ptType="node" st="4" cnt="1">
      <dgm:layoutNode name="ChildAccent4">
        <dgm:alg type="sp"/>
        <dgm:shape xmlns:r="http://schemas.openxmlformats.org/officeDocument/2006/relationships" r:blip="">
          <dgm:adjLst/>
        </dgm:shape>
        <dgm:presOf/>
        <dgm:constrLst/>
        <dgm:forEach name="Name45" ref="accentRepeat"/>
      </dgm:layoutNode>
      <dgm:layoutNode name="Child4" styleLbl="revTx">
        <dgm:varLst>
          <dgm:chMax val="0"/>
          <dgm:chPref val="0"/>
          <dgm:bulletEnabled val="1"/>
        </dgm:varLst>
        <dgm:choose name="Name46">
          <dgm:if name="Name47" func="var" arg="dir" op="equ" val="norm">
            <dgm:alg type="tx">
              <dgm:param type="parTxLTRAlign" val="r"/>
              <dgm:param type="shpTxLTRAlignCh" val="r"/>
              <dgm:param type="txAnchorVert" val="t"/>
            </dgm:alg>
          </dgm:if>
          <dgm:else name="Name48">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4"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49" axis="ch" ptType="node" st="3" cnt="1">
      <dgm:layoutNode name="ChildAccent3">
        <dgm:alg type="sp"/>
        <dgm:shape xmlns:r="http://schemas.openxmlformats.org/officeDocument/2006/relationships" r:blip="">
          <dgm:adjLst/>
        </dgm:shape>
        <dgm:presOf/>
        <dgm:constrLst/>
        <dgm:forEach name="Name50" ref="accentRepeat"/>
      </dgm:layoutNode>
      <dgm:layoutNode name="Child3" styleLbl="revTx">
        <dgm:varLst>
          <dgm:chMax val="0"/>
          <dgm:chPref val="0"/>
          <dgm:bulletEnabled val="1"/>
        </dgm:varLst>
        <dgm:choose name="Name51">
          <dgm:if name="Name52" func="var" arg="dir" op="equ" val="norm">
            <dgm:alg type="tx">
              <dgm:param type="parTxLTRAlign" val="r"/>
              <dgm:param type="shpTxLTRAlignCh" val="r"/>
              <dgm:param type="txAnchorVert" val="t"/>
            </dgm:alg>
          </dgm:if>
          <dgm:else name="Name5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3"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54" axis="ch" ptType="node" st="2" cnt="1">
      <dgm:layoutNode name="ChildAccent2">
        <dgm:alg type="sp"/>
        <dgm:shape xmlns:r="http://schemas.openxmlformats.org/officeDocument/2006/relationships" r:blip="">
          <dgm:adjLst/>
        </dgm:shape>
        <dgm:presOf/>
        <dgm:constrLst/>
        <dgm:forEach name="Name55" ref="accentRepeat"/>
      </dgm:layoutNode>
      <dgm:layoutNode name="Child2" styleLbl="revTx">
        <dgm:varLst>
          <dgm:chMax val="0"/>
          <dgm:chPref val="0"/>
          <dgm:bulletEnabled val="1"/>
        </dgm:varLst>
        <dgm:choose name="Name56">
          <dgm:if name="Name57" func="var" arg="dir" op="equ" val="norm">
            <dgm:alg type="tx">
              <dgm:param type="parTxLTRAlign" val="r"/>
              <dgm:param type="shpTxLTRAlignCh" val="r"/>
              <dgm:param type="txAnchorVert" val="t"/>
            </dgm:alg>
          </dgm:if>
          <dgm:else name="Name58">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2"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59" axis="ch" ptType="node" cnt="1">
      <dgm:layoutNode name="ChildAccent1">
        <dgm:alg type="sp"/>
        <dgm:shape xmlns:r="http://schemas.openxmlformats.org/officeDocument/2006/relationships" r:blip="">
          <dgm:adjLst/>
        </dgm:shape>
        <dgm:presOf/>
        <dgm:constrLst/>
        <dgm:forEach name="Name60" ref="accentRepeat"/>
      </dgm:layoutNode>
      <dgm:layoutNode name="Child1" styleLbl="revTx">
        <dgm:varLst>
          <dgm:chMax val="0"/>
          <dgm:chPref val="0"/>
          <dgm:bulletEnabled val="1"/>
        </dgm:varLst>
        <dgm:choose name="Name61">
          <dgm:if name="Name62" func="var" arg="dir" op="equ" val="norm">
            <dgm:alg type="tx">
              <dgm:param type="parTxLTRAlign" val="r"/>
              <dgm:param type="shpTxLTRAlignCh" val="r"/>
              <dgm:param type="txAnchorVert" val="t"/>
            </dgm:alg>
          </dgm:if>
          <dgm:else name="Name6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1"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11/layout/InterconnectedBlockProcess">
  <dgm:title val="Interconnected Block Process"/>
  <dgm:desc val="Use to show sequential steps in a process. Works best with small amounts of Level 1 text and medium amounts of Level 2 text."/>
  <dgm:catLst>
    <dgm:cat type="process" pri="5500"/>
    <dgm:cat type="officeonline" pri="3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40" srcId="0" destId="10" srcOrd="0" destOrd="0"/>
        <dgm:cxn modelId="12" srcId="10" destId="11" srcOrd="0" destOrd="0"/>
        <dgm:cxn modelId="5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 modelId="40">
          <dgm:prSet phldr="1"/>
        </dgm:pt>
        <dgm:pt modelId="4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 modelId="70" srcId="0" destId="40" srcOrd="2" destOrd="0"/>
        <dgm:cxn modelId="42" srcId="40" destId="41" srcOrd="0" destOrd="0"/>
      </dgm:cxnLst>
      <dgm:bg/>
      <dgm:whole/>
    </dgm:dataModel>
  </dgm:clrData>
  <dgm:layoutNode name="Name0">
    <dgm:varLst>
      <dgm:chMax val="7"/>
      <dgm:chPref val="5"/>
      <dgm:dir/>
      <dgm:animOne val="branch"/>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45"/>
            </dgm:alg>
            <dgm:constrLst>
              <dgm:constr type="primFontSz" for="des" forName="Child1" val="65"/>
              <dgm:constr type="primFontSz" for="des" forName="Parent1" val="65"/>
              <dgm:constr type="primFontSz" for="des" forName="Child1" refType="primFontSz" refFor="des" refForName="Parent1" op="lte"/>
              <dgm:constr type="l" for="ch" forName="ChildAccent1" refType="w" fact="0"/>
              <dgm:constr type="t" for="ch" forName="ChildAccent1" refType="h" fact="0.1429"/>
              <dgm:constr type="w" for="ch" forName="ChildAccent1" refType="w"/>
              <dgm:constr type="h" for="ch" forName="ChildAccent1" refType="h" fact="0.8571"/>
              <dgm:constr type="l" for="ch" forName="Child1" refType="w" fact="0.127"/>
              <dgm:constr type="t" for="ch" forName="Child1" refType="h" fact="0.1429"/>
              <dgm:constr type="w" for="ch" forName="Child1" refType="w" fact="0.873"/>
              <dgm:constr type="h" for="ch" forName="Child1" refType="h" fact="0.8571"/>
              <dgm:constr type="l" for="ch" forName="Parent1" refType="w" fact="0"/>
              <dgm:constr type="t" for="ch" forName="Parent1" refType="h" fact="0"/>
              <dgm:constr type="w" for="ch" forName="Parent1" refType="w"/>
              <dgm:constr type="h" for="ch" forName="Parent1" refType="h" fact="0.1429"/>
            </dgm:constrLst>
          </dgm:if>
          <dgm:if name="Name5" axis="ch" ptType="node" func="cnt" op="equ" val="2">
            <dgm:alg type="composite">
              <dgm:param type="ar" val="0.8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ChildAccent1" refType="w" fact="0"/>
              <dgm:constr type="t" for="ch" forName="ChildAccent1" refType="h" fact="0.1613"/>
              <dgm:constr type="w" for="ch" forName="ChildAccent1" refType="w" fact="0.5"/>
              <dgm:constr type="h" for="ch" forName="ChildAccent1" refType="h" fact="0.7742"/>
              <dgm:constr type="l" for="ch" forName="Child1" refType="w" fact="0.0635"/>
              <dgm:constr type="t" for="ch" forName="Child1" refType="h" fact="0.1613"/>
              <dgm:constr type="w" for="ch" forName="Child1" refType="w" fact="0.4365"/>
              <dgm:constr type="h" for="ch" forName="Child1" refType="h" fact="0.7742"/>
              <dgm:constr type="l" for="ch" forName="Parent1" refType="w" fact="0"/>
              <dgm:constr type="t" for="ch" forName="Parent1" refType="h" fact="0.0323"/>
              <dgm:constr type="w" for="ch" forName="Parent1" refType="w" fact="0.5"/>
              <dgm:constr type="h" for="ch" forName="Parent1" refType="h" fact="0.129"/>
              <dgm:constr type="l" for="ch" forName="ChildAccent2" refType="w" fact="0.5"/>
              <dgm:constr type="t" for="ch" forName="ChildAccent2" refType="h" fact="0.1613"/>
              <dgm:constr type="w" for="ch" forName="ChildAccent2" refType="w" fact="0.5"/>
              <dgm:constr type="h" for="ch" forName="ChildAccent2" refType="h" fact="0.8387"/>
              <dgm:constr type="l" for="ch" forName="Child2" refType="w" fact="0.5635"/>
              <dgm:constr type="t" for="ch" forName="Child2" refType="h" fact="0.1613"/>
              <dgm:constr type="w" for="ch" forName="Child2" refType="w" fact="0.4365"/>
              <dgm:constr type="h" for="ch" forName="Child2" refType="h" fact="0.8387"/>
              <dgm:constr type="l" for="ch" forName="Parent2" refType="w" fact="0.5"/>
              <dgm:constr type="t" for="ch" forName="Parent2" refType="h" fact="0"/>
              <dgm:constr type="w" for="ch" forName="Parent2" refType="w" fact="0.5"/>
              <dgm:constr type="h" for="ch" forName="Parent2" refType="h" fact="0.1613"/>
            </dgm:constrLst>
          </dgm:if>
          <dgm:if name="Name6" axis="ch" ptType="node" func="cnt" op="equ" val="3">
            <dgm:alg type="composite">
              <dgm:param type="ar" val="1.1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ChildAccent1" refType="w" fact="0"/>
              <dgm:constr type="t" for="ch" forName="ChildAccent1" refType="h" fact="0.1757"/>
              <dgm:constr type="w" for="ch" forName="ChildAccent1" refType="w" fact="0.3333"/>
              <dgm:constr type="h" for="ch" forName="ChildAccent1" refType="h" fact="0.7066"/>
              <dgm:constr type="l" for="ch" forName="Child1" refType="w" fact="0.0423"/>
              <dgm:constr type="t" for="ch" forName="Child1" refType="h" fact="0.1757"/>
              <dgm:constr type="w" for="ch" forName="Child1" refType="w" fact="0.291"/>
              <dgm:constr type="h" for="ch" forName="Child1" refType="h" fact="0.7066"/>
              <dgm:constr type="l" for="ch" forName="Parent1" refType="w" fact="0"/>
              <dgm:constr type="t" for="ch" forName="Parent1" refType="h" fact="0.0579"/>
              <dgm:constr type="w" for="ch" forName="Parent1" refType="w" fact="0.3333"/>
              <dgm:constr type="h" for="ch" forName="Parent1" refType="h" fact="0.1178"/>
              <dgm:constr type="l" for="ch" forName="ChildAccent2" refType="w" fact="0.3333"/>
              <dgm:constr type="t" for="ch" forName="ChildAccent2" refType="h" fact="0.1757"/>
              <dgm:constr type="w" for="ch" forName="ChildAccent2" refType="w" fact="0.3333"/>
              <dgm:constr type="h" for="ch" forName="ChildAccent2" refType="h" fact="0.7655"/>
              <dgm:constr type="l" for="ch" forName="Child2" refType="w" fact="0.3756"/>
              <dgm:constr type="t" for="ch" forName="Child2" refType="h" fact="0.1757"/>
              <dgm:constr type="w" for="ch" forName="Child2" refType="w" fact="0.291"/>
              <dgm:constr type="h" for="ch" forName="Child2" refType="h" fact="0.7655"/>
              <dgm:constr type="l" for="ch" forName="Parent2" refType="w" fact="0.3333"/>
              <dgm:constr type="t" for="ch" forName="Parent2" refType="h" fact="0.0285"/>
              <dgm:constr type="w" for="ch" forName="Parent2" refType="w" fact="0.3333"/>
              <dgm:constr type="h" for="ch" forName="Parent2" refType="h" fact="0.1472"/>
              <dgm:constr type="l" for="ch" forName="ChildAccent3" refType="w" fact="0.6667"/>
              <dgm:constr type="t" for="ch" forName="ChildAccent3" refType="h" fact="0.1757"/>
              <dgm:constr type="w" for="ch" forName="ChildAccent3" refType="w" fact="0.3333"/>
              <dgm:constr type="h" for="ch" forName="ChildAccent3" refType="h" fact="0.8243"/>
              <dgm:constr type="l" for="ch" forName="Child3" refType="w" fact="0.709"/>
              <dgm:constr type="t" for="ch" forName="Child3" refType="h" fact="0.1757"/>
              <dgm:constr type="w" for="ch" forName="Child3" refType="w" fact="0.291"/>
              <dgm:constr type="h" for="ch" forName="Child3" refType="h" fact="0.8243"/>
              <dgm:constr type="l" for="ch" forName="Parent3" refType="w" fact="0.6667"/>
              <dgm:constr type="t" for="ch" forName="Parent3" refType="h" fact="0"/>
              <dgm:constr type="w" for="ch" forName="Parent3" refType="w" fact="0.3333"/>
              <dgm:constr type="h" for="ch" forName="Parent3" refType="h" fact="0.176"/>
            </dgm:constrLst>
          </dgm:if>
          <dgm:if name="Name7" axis="ch" ptType="node" func="cnt" op="equ" val="4">
            <dgm:alg type="composite">
              <dgm:param type="ar" val="1.362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ChildAccent1" refType="w" fact="0"/>
              <dgm:constr type="t" for="ch" forName="ChildAccent1" refType="h" fact="0.1892"/>
              <dgm:constr type="w" for="ch" forName="ChildAccent1" refType="w" fact="0.25"/>
              <dgm:constr type="h" for="ch" forName="ChildAccent1" refType="h" fact="0.6486"/>
              <dgm:constr type="l" for="ch" forName="Child1" refType="w" fact="0.0317"/>
              <dgm:constr type="t" for="ch" forName="Child1" refType="h" fact="0.1892"/>
              <dgm:constr type="w" for="ch" forName="Child1" refType="w" fact="0.2183"/>
              <dgm:constr type="h" for="ch" forName="Child1" refType="h" fact="0.6486"/>
              <dgm:constr type="l" for="ch" forName="Parent1" refType="w" fact="0"/>
              <dgm:constr type="t" for="ch" forName="Parent1" refType="h" fact="0.0811"/>
              <dgm:constr type="w" for="ch" forName="Parent1" refType="w" fact="0.25"/>
              <dgm:constr type="h" for="ch" forName="Parent1" refType="h" fact="0.1081"/>
              <dgm:constr type="l" for="ch" forName="ChildAccent2" refType="w" fact="0.25"/>
              <dgm:constr type="t" for="ch" forName="ChildAccent2" refType="h" fact="0.1892"/>
              <dgm:constr type="w" for="ch" forName="ChildAccent2" refType="w" fact="0.25"/>
              <dgm:constr type="h" for="ch" forName="ChildAccent2" refType="h" fact="0.7027"/>
              <dgm:constr type="l" for="ch" forName="Child2" refType="w" fact="0.2817"/>
              <dgm:constr type="t" for="ch" forName="Child2" refType="h" fact="0.1892"/>
              <dgm:constr type="w" for="ch" forName="Child2" refType="w" fact="0.2183"/>
              <dgm:constr type="h" for="ch" forName="Child2" refType="h" fact="0.7027"/>
              <dgm:constr type="l" for="ch" forName="Parent2" refType="w" fact="0.25"/>
              <dgm:constr type="t" for="ch" forName="Parent2" refType="h" fact="0.0541"/>
              <dgm:constr type="w" for="ch" forName="Parent2" refType="w" fact="0.25"/>
              <dgm:constr type="h" for="ch" forName="Parent2" refType="h" fact="0.1351"/>
              <dgm:constr type="l" for="ch" forName="ChildAccent3" refType="w" fact="0.5"/>
              <dgm:constr type="t" for="ch" forName="ChildAccent3" refType="h" fact="0.1892"/>
              <dgm:constr type="w" for="ch" forName="ChildAccent3" refType="w" fact="0.25"/>
              <dgm:constr type="h" for="ch" forName="ChildAccent3" refType="h" fact="0.7568"/>
              <dgm:constr type="l" for="ch" forName="Child3" refType="w" fact="0.5317"/>
              <dgm:constr type="t" for="ch" forName="Child3" refType="h" fact="0.1892"/>
              <dgm:constr type="w" for="ch" forName="Child3" refType="w" fact="0.2183"/>
              <dgm:constr type="h" for="ch" forName="Child3" refType="h" fact="0.7568"/>
              <dgm:constr type="l" for="ch" forName="Parent3" refType="w" fact="0.5"/>
              <dgm:constr type="t" for="ch" forName="Parent3" refType="h" fact="0.0275"/>
              <dgm:constr type="w" for="ch" forName="Parent3" refType="w" fact="0.25"/>
              <dgm:constr type="h" for="ch" forName="Parent3" refType="h" fact="0.1622"/>
              <dgm:constr type="l" for="ch" forName="ChildAccent4" refType="w" fact="0.75"/>
              <dgm:constr type="t" for="ch" forName="ChildAccent4" refType="h" fact="0.1892"/>
              <dgm:constr type="w" for="ch" forName="ChildAccent4" refType="w" fact="0.25"/>
              <dgm:constr type="h" for="ch" forName="ChildAccent4" refType="h" fact="0.8108"/>
              <dgm:constr type="l" for="ch" forName="Child4" refType="w" fact="0.7817"/>
              <dgm:constr type="t" for="ch" forName="Child4" refType="h" fact="0.1892"/>
              <dgm:constr type="w" for="ch" forName="Child4" refType="w" fact="0.2183"/>
              <dgm:constr type="h" for="ch" forName="Child4" refType="h" fact="0.8108"/>
              <dgm:constr type="l" for="ch" forName="Parent4" refType="w" fact="0.75"/>
              <dgm:constr type="t" for="ch" forName="Parent4" refType="h" fact="0"/>
              <dgm:constr type="w" for="ch" forName="Parent4" refType="w" fact="0.25"/>
              <dgm:constr type="h" for="ch" forName="Parent4" refType="h" fact="0.1892"/>
            </dgm:constrLst>
          </dgm:if>
          <dgm:if name="Name8" axis="ch" ptType="node" func="cnt" op="equ" val="5">
            <dgm:alg type="composite">
              <dgm:param type="ar" val="1.574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ChildAccent1" refType="w" fact="0"/>
              <dgm:constr type="t" for="ch" forName="ChildAccent1" refType="h" fact="0.2"/>
              <dgm:constr type="w" for="ch" forName="ChildAccent1" refType="w" fact="0.2001"/>
              <dgm:constr type="h" for="ch" forName="ChildAccent1" refType="h" fact="0.6"/>
              <dgm:constr type="l" for="ch" forName="Child1" refType="w" fact="0.0254"/>
              <dgm:constr type="t" for="ch" forName="Child1" refType="h" fact="0.2"/>
              <dgm:constr type="w" for="ch" forName="Child1" refType="w" fact="0.1747"/>
              <dgm:constr type="h" for="ch" forName="Child1" refType="h" fact="0.6"/>
              <dgm:constr type="l" for="ch" forName="Parent1" refType="w" fact="0"/>
              <dgm:constr type="t" for="ch" forName="Parent1" refType="h" fact="0.1"/>
              <dgm:constr type="w" for="ch" forName="Parent1" refType="w" fact="0.2001"/>
              <dgm:constr type="h" for="ch" forName="Parent1" refType="h" fact="0.1"/>
              <dgm:constr type="l" for="ch" forName="ChildAccent2" refType="w" fact="0.2001"/>
              <dgm:constr type="t" for="ch" forName="ChildAccent2" refType="h" fact="0.2"/>
              <dgm:constr type="w" for="ch" forName="ChildAccent2" refType="w" fact="0.2001"/>
              <dgm:constr type="h" for="ch" forName="ChildAccent2" refType="h" fact="0.65"/>
              <dgm:constr type="l" for="ch" forName="Child2" refType="w" fact="0.2255"/>
              <dgm:constr type="t" for="ch" forName="Child2" refType="h" fact="0.2"/>
              <dgm:constr type="w" for="ch" forName="Child2" refType="w" fact="0.1747"/>
              <dgm:constr type="h" for="ch" forName="Child2" refType="h" fact="0.65"/>
              <dgm:constr type="l" for="ch" forName="Parent2" refType="w" fact="0.2001"/>
              <dgm:constr type="t" for="ch" forName="Parent2" refType="h" fact="0.075"/>
              <dgm:constr type="w" for="ch" forName="Parent2" refType="w" fact="0.2001"/>
              <dgm:constr type="h" for="ch" forName="Parent2" refType="h" fact="0.125"/>
              <dgm:constr type="l" for="ch" forName="ChildAccent3" refType="w" fact="0.4002"/>
              <dgm:constr type="t" for="ch" forName="ChildAccent3" refType="h" fact="0.2"/>
              <dgm:constr type="w" for="ch" forName="ChildAccent3" refType="w" fact="0.2001"/>
              <dgm:constr type="h" for="ch" forName="ChildAccent3" refType="h" fact="0.7"/>
              <dgm:constr type="l" for="ch" forName="Child3" refType="w" fact="0.4256"/>
              <dgm:constr type="t" for="ch" forName="Child3" refType="h" fact="0.2"/>
              <dgm:constr type="w" for="ch" forName="Child3" refType="w" fact="0.1747"/>
              <dgm:constr type="h" for="ch" forName="Child3" refType="h" fact="0.7"/>
              <dgm:constr type="l" for="ch" forName="Parent3" refType="w" fact="0.4002"/>
              <dgm:constr type="t" for="ch" forName="Parent3" refType="h" fact="0.0508"/>
              <dgm:constr type="w" for="ch" forName="Parent3" refType="w" fact="0.2001"/>
              <dgm:constr type="h" for="ch" forName="Parent3" refType="h" fact="0.15"/>
              <dgm:constr type="l" for="ch" forName="ChildAccent4" refType="w" fact="0.6003"/>
              <dgm:constr type="t" for="ch" forName="ChildAccent4" refType="h" fact="0.2"/>
              <dgm:constr type="w" for="ch" forName="ChildAccent4" refType="w" fact="0.2001"/>
              <dgm:constr type="h" for="ch" forName="ChildAccent4" refType="h" fact="0.75"/>
              <dgm:constr type="l" for="ch" forName="Child4" refType="w" fact="0.6257"/>
              <dgm:constr type="t" for="ch" forName="Child4" refType="h" fact="0.2"/>
              <dgm:constr type="w" for="ch" forName="Child4" refType="w" fact="0.1747"/>
              <dgm:constr type="h" for="ch" forName="Child4" refType="h" fact="0.75"/>
              <dgm:constr type="l" for="ch" forName="Parent4" refType="w" fact="0.6003"/>
              <dgm:constr type="t" for="ch" forName="Parent4" refType="h" fact="0.025"/>
              <dgm:constr type="w" for="ch" forName="Parent4" refType="w" fact="0.2001"/>
              <dgm:constr type="h" for="ch" forName="Parent4" refType="h" fact="0.175"/>
              <dgm:constr type="l" for="ch" forName="ChildAccent5" refType="w" fact="0.7999"/>
              <dgm:constr type="t" for="ch" forName="ChildAccent5" refType="h" fact="0.2"/>
              <dgm:constr type="w" for="ch" forName="ChildAccent5" refType="w" fact="0.2001"/>
              <dgm:constr type="h" for="ch" forName="ChildAccent5" refType="h" fact="0.8"/>
              <dgm:constr type="l" for="ch" forName="Child5" refType="w" fact="0.8253"/>
              <dgm:constr type="t" for="ch" forName="Child5" refType="h" fact="0.2"/>
              <dgm:constr type="w" for="ch" forName="Child5" refType="w" fact="0.1747"/>
              <dgm:constr type="h" for="ch" forName="Child5" refType="h" fact="0.8"/>
              <dgm:constr type="l" for="ch" forName="Parent5" refType="w" fact="0.7999"/>
              <dgm:constr type="t" for="ch" forName="Parent5" refType="h" fact="0"/>
              <dgm:constr type="w" for="ch" forName="Parent5" refType="w" fact="0.2001"/>
              <dgm:constr type="h" for="ch" forName="Parent5" refType="h" fact="0.2"/>
            </dgm:constrLst>
          </dgm:if>
          <dgm:if name="Name9" axis="ch" ptType="node" func="cnt" op="equ" val="6">
            <dgm:alg type="composite">
              <dgm:param type="ar" val="1.756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ChildAccent1" refType="w" fact="0"/>
              <dgm:constr type="t" for="ch" forName="ChildAccent1" refType="h" fact="0.2087"/>
              <dgm:constr type="w" for="ch" forName="ChildAccent1" refType="w" fact="0.167"/>
              <dgm:constr type="h" for="ch" forName="ChildAccent1" refType="h" fact="0.5586"/>
              <dgm:constr type="l" for="ch" forName="Child1" refType="w" fact="0.0212"/>
              <dgm:constr type="t" for="ch" forName="Child1" refType="h" fact="0.2087"/>
              <dgm:constr type="w" for="ch" forName="Child1" refType="w" fact="0.1458"/>
              <dgm:constr type="h" for="ch" forName="Child1" refType="h" fact="0.5586"/>
              <dgm:constr type="l" for="ch" forName="Parent1" refType="w" fact="0"/>
              <dgm:constr type="t" for="ch" forName="Parent1" refType="h" fact="0.1156"/>
              <dgm:constr type="w" for="ch" forName="Parent1" refType="w" fact="0.167"/>
              <dgm:constr type="h" for="ch" forName="Parent1" refType="h" fact="0.0931"/>
              <dgm:constr type="l" for="ch" forName="ChildAccent2" refType="w" fact="0.167"/>
              <dgm:constr type="t" for="ch" forName="ChildAccent2" refType="h" fact="0.2087"/>
              <dgm:constr type="w" for="ch" forName="ChildAccent2" refType="w" fact="0.167"/>
              <dgm:constr type="h" for="ch" forName="ChildAccent2" refType="h" fact="0.6051"/>
              <dgm:constr type="l" for="ch" forName="Child2" refType="w" fact="0.1888"/>
              <dgm:constr type="t" for="ch" forName="Child2" refType="h" fact="0.2087"/>
              <dgm:constr type="w" for="ch" forName="Child2" refType="w" fact="0.1458"/>
              <dgm:constr type="h" for="ch" forName="Child2" refType="h" fact="0.6051"/>
              <dgm:constr type="l" for="ch" forName="Parent2" refType="w" fact="0.167"/>
              <dgm:constr type="t" for="ch" forName="Parent2" refType="h" fact="0.0923"/>
              <dgm:constr type="w" for="ch" forName="Parent2" refType="w" fact="0.167"/>
              <dgm:constr type="h" for="ch" forName="Parent2" refType="h" fact="0.1164"/>
              <dgm:constr type="l" for="ch" forName="ChildAccent3" refType="w" fact="0.3339"/>
              <dgm:constr type="t" for="ch" forName="ChildAccent3" refType="h" fact="0.2087"/>
              <dgm:constr type="w" for="ch" forName="ChildAccent3" refType="w" fact="0.167"/>
              <dgm:constr type="h" for="ch" forName="ChildAccent3" refType="h" fact="0.6517"/>
              <dgm:constr type="l" for="ch" forName="Child3" refType="w" fact="0.3551"/>
              <dgm:constr type="t" for="ch" forName="Child3" refType="h" fact="0.2087"/>
              <dgm:constr type="w" for="ch" forName="Child3" refType="w" fact="0.1458"/>
              <dgm:constr type="h" for="ch" forName="Child3" refType="h" fact="0.6517"/>
              <dgm:constr type="l" for="ch" forName="Parent3" refType="w" fact="0.3339"/>
              <dgm:constr type="t" for="ch" forName="Parent3" refType="h" fact="0.0698"/>
              <dgm:constr type="w" for="ch" forName="Parent3" refType="w" fact="0.167"/>
              <dgm:constr type="h" for="ch" forName="Parent3" refType="h" fact="0.1396"/>
              <dgm:constr type="l" for="ch" forName="ChildAccent4" refType="w" fact="0.5009"/>
              <dgm:constr type="t" for="ch" forName="ChildAccent4" refType="h" fact="0.2087"/>
              <dgm:constr type="w" for="ch" forName="ChildAccent4" refType="w" fact="0.167"/>
              <dgm:constr type="h" for="ch" forName="ChildAccent4" refType="h" fact="0.6982"/>
              <dgm:constr type="l" for="ch" forName="Child4" refType="w" fact="0.5221"/>
              <dgm:constr type="t" for="ch" forName="Child4" refType="h" fact="0.2087"/>
              <dgm:constr type="w" for="ch" forName="Child4" refType="w" fact="0.1458"/>
              <dgm:constr type="h" for="ch" forName="Child4" refType="h" fact="0.6982"/>
              <dgm:constr type="l" for="ch" forName="Parent4" refType="w" fact="0.501"/>
              <dgm:constr type="t" for="ch" forName="Parent4" refType="h" fact="0.0458"/>
              <dgm:constr type="w" for="ch" forName="Parent4" refType="w" fact="0.167"/>
              <dgm:constr type="h" for="ch" forName="Parent4" refType="h" fact="0.1629"/>
              <dgm:constr type="l" for="ch" forName="ChildAccent5" refType="w" fact="0.6674"/>
              <dgm:constr type="t" for="ch" forName="ChildAccent5" refType="h" fact="0.2087"/>
              <dgm:constr type="w" for="ch" forName="ChildAccent5" refType="w" fact="0.167"/>
              <dgm:constr type="h" for="ch" forName="ChildAccent5" refType="h" fact="0.7448"/>
              <dgm:constr type="l" for="ch" forName="Child5" refType="w" fact="0.6886"/>
              <dgm:constr type="t" for="ch" forName="Child5" refType="h" fact="0.2087"/>
              <dgm:constr type="w" for="ch" forName="Child5" refType="w" fact="0.1458"/>
              <dgm:constr type="h" for="ch" forName="Child5" refType="h" fact="0.7448"/>
              <dgm:constr type="l" for="ch" forName="Parent5" refType="w" fact="0.668"/>
              <dgm:constr type="t" for="ch" forName="Parent5" refType="h" fact="0.0225"/>
              <dgm:constr type="w" for="ch" forName="Parent5" refType="w" fact="0.167"/>
              <dgm:constr type="h" for="ch" forName="Parent5" refType="h" fact="0.1862"/>
              <dgm:constr type="l" for="ch" forName="ChildAccent6" refType="w" fact="0.833"/>
              <dgm:constr type="t" for="ch" forName="ChildAccent6" refType="h" fact="0.2087"/>
              <dgm:constr type="w" for="ch" forName="ChildAccent6" refType="w" fact="0.167"/>
              <dgm:constr type="h" for="ch" forName="ChildAccent6" refType="h" fact="0.7913"/>
              <dgm:constr type="l" for="ch" forName="Child6" refType="w" fact="0.8542"/>
              <dgm:constr type="t" for="ch" forName="Child6" refType="h" fact="0.2087"/>
              <dgm:constr type="w" for="ch" forName="Child6" refType="w" fact="0.1458"/>
              <dgm:constr type="h" for="ch" forName="Child6" refType="h" fact="0.7913"/>
              <dgm:constr type="l" for="ch" forName="Parent6" refType="w" fact="0.835"/>
              <dgm:constr type="t" for="ch" forName="Parent6" refType="h" fact="0"/>
              <dgm:constr type="w" for="ch" forName="Parent6" refType="w" fact="0.165"/>
              <dgm:constr type="h" for="ch" forName="Parent6" refType="h" fact="0.2095"/>
            </dgm:constrLst>
          </dgm:if>
          <dgm:else name="Name10">
            <dgm:alg type="composite">
              <dgm:param type="ar" val="1.91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ChildAccent1" refType="w" fact="0"/>
              <dgm:constr type="t" for="ch" forName="ChildAccent1" refType="h" fact="0.2168"/>
              <dgm:constr type="w" for="ch" forName="ChildAccent1" refType="w" fact="0.1432"/>
              <dgm:constr type="h" for="ch" forName="ChildAccent1" refType="h" fact="0.5221"/>
              <dgm:constr type="l" for="ch" forName="Child1" refType="w" fact="0.0182"/>
              <dgm:constr type="t" for="ch" forName="Child1" refType="h" fact="0.2168"/>
              <dgm:constr type="w" for="ch" forName="Child1" refType="w" fact="0.125"/>
              <dgm:constr type="h" for="ch" forName="Child1" refType="h" fact="0.5221"/>
              <dgm:constr type="l" for="ch" forName="Parent1" refType="w" fact="0"/>
              <dgm:constr type="t" for="ch" forName="Parent1" refType="h" fact="0.1298"/>
              <dgm:constr type="w" for="ch" forName="Parent1" refType="w" fact="0.1432"/>
              <dgm:constr type="h" for="ch" forName="Parent1" refType="h" fact="0.087"/>
              <dgm:constr type="l" for="ch" forName="ChildAccent2" refType="w" fact="0.1432"/>
              <dgm:constr type="t" for="ch" forName="ChildAccent2" refType="h" fact="0.2168"/>
              <dgm:constr type="w" for="ch" forName="ChildAccent2" refType="w" fact="0.1432"/>
              <dgm:constr type="h" for="ch" forName="ChildAccent2" refType="h" fact="0.5656"/>
              <dgm:constr type="l" for="ch" forName="Child2" refType="w" fact="0.1614"/>
              <dgm:constr type="t" for="ch" forName="Child2" refType="h" fact="0.2168"/>
              <dgm:constr type="w" for="ch" forName="Child2" refType="w" fact="0.125"/>
              <dgm:constr type="h" for="ch" forName="Child2" refType="h" fact="0.5656"/>
              <dgm:constr type="l" for="ch" forName="Parent2" refType="w" fact="0.1432"/>
              <dgm:constr type="t" for="ch" forName="Parent2" refType="h" fact="0.108"/>
              <dgm:constr type="w" for="ch" forName="Parent2" refType="w" fact="0.1432"/>
              <dgm:constr type="h" for="ch" forName="Parent2" refType="h" fact="0.1088"/>
              <dgm:constr type="l" for="ch" forName="ChildAccent3" refType="w" fact="0.2865"/>
              <dgm:constr type="t" for="ch" forName="ChildAccent3" refType="h" fact="0.2168"/>
              <dgm:constr type="w" for="ch" forName="ChildAccent3" refType="w" fact="0.1432"/>
              <dgm:constr type="h" for="ch" forName="ChildAccent3" refType="h" fact="0.6091"/>
              <dgm:constr type="l" for="ch" forName="Child3" refType="w" fact="0.3047"/>
              <dgm:constr type="t" for="ch" forName="Child3" refType="h" fact="0.2168"/>
              <dgm:constr type="w" for="ch" forName="Child3" refType="w" fact="0.125"/>
              <dgm:constr type="h" for="ch" forName="Child3" refType="h" fact="0.6091"/>
              <dgm:constr type="l" for="ch" forName="Parent3" refType="w" fact="0.2865"/>
              <dgm:constr type="t" for="ch" forName="Parent3" refType="h" fact="0.087"/>
              <dgm:constr type="w" for="ch" forName="Parent3" refType="w" fact="0.1432"/>
              <dgm:constr type="h" for="ch" forName="Parent3" refType="h" fact="0.1305"/>
              <dgm:constr type="l" for="ch" forName="ChildAccent4" refType="w" fact="0.4297"/>
              <dgm:constr type="t" for="ch" forName="ChildAccent4" refType="h" fact="0.2168"/>
              <dgm:constr type="w" for="ch" forName="ChildAccent4" refType="w" fact="0.1432"/>
              <dgm:constr type="h" for="ch" forName="ChildAccent4" refType="h" fact="0.6526"/>
              <dgm:constr type="l" for="ch" forName="Child4" refType="w" fact="0.4479"/>
              <dgm:constr type="t" for="ch" forName="Child4" refType="h" fact="0.2168"/>
              <dgm:constr type="w" for="ch" forName="Child4" refType="w" fact="0.125"/>
              <dgm:constr type="h" for="ch" forName="Child4" refType="h" fact="0.6526"/>
              <dgm:constr type="l" for="ch" forName="Parent4" refType="w" fact="0.4297"/>
              <dgm:constr type="t" for="ch" forName="Parent4" refType="h" fact="0.0645"/>
              <dgm:constr type="w" for="ch" forName="Parent4" refType="w" fact="0.1432"/>
              <dgm:constr type="h" for="ch" forName="Parent4" refType="h" fact="0.1523"/>
              <dgm:constr type="l" for="ch" forName="ChildAccent5" refType="w" fact="0.5726"/>
              <dgm:constr type="t" for="ch" forName="ChildAccent5" refType="h" fact="0.2168"/>
              <dgm:constr type="w" for="ch" forName="ChildAccent5" refType="w" fact="0.1432"/>
              <dgm:constr type="h" for="ch" forName="ChildAccent5" refType="h" fact="0.6962"/>
              <dgm:constr type="l" for="ch" forName="Child5" refType="w" fact="0.5908"/>
              <dgm:constr type="t" for="ch" forName="Child5" refType="h" fact="0.2168"/>
              <dgm:constr type="w" for="ch" forName="Child5" refType="w" fact="0.125"/>
              <dgm:constr type="h" for="ch" forName="Child5" refType="h" fact="0.6962"/>
              <dgm:constr type="l" for="ch" forName="Parent5" refType="w" fact="0.5726"/>
              <dgm:constr type="t" for="ch" forName="Parent5" refType="h" fact="0.0428"/>
              <dgm:constr type="w" for="ch" forName="Parent5" refType="w" fact="0.1432"/>
              <dgm:constr type="h" for="ch" forName="Parent5" refType="h" fact="0.174"/>
              <dgm:constr type="l" for="ch" forName="ChildAccent6" refType="w" fact="0.7147"/>
              <dgm:constr type="t" for="ch" forName="ChildAccent6" refType="h" fact="0.2168"/>
              <dgm:constr type="w" for="ch" forName="ChildAccent6" refType="w" fact="0.1432"/>
              <dgm:constr type="h" for="ch" forName="ChildAccent6" refType="h" fact="0.7397"/>
              <dgm:constr type="l" for="ch" forName="Child6" refType="w" fact="0.7329"/>
              <dgm:constr type="t" for="ch" forName="Child6" refType="h" fact="0.2168"/>
              <dgm:constr type="w" for="ch" forName="Child6" refType="w" fact="0.125"/>
              <dgm:constr type="h" for="ch" forName="Child6" refType="h" fact="0.7397"/>
              <dgm:constr type="l" for="ch" forName="Parent6" refType="w" fact="0.716"/>
              <dgm:constr type="t" for="ch" forName="Parent6" refType="h" fact="0.0217"/>
              <dgm:constr type="w" for="ch" forName="Parent6" refType="w" fact="0.1424"/>
              <dgm:constr type="h" for="ch" forName="Parent6" refType="h" fact="0.1958"/>
              <dgm:constr type="l" for="ch" forName="ChildAccent7" refType="w" fact="0.8568"/>
              <dgm:constr type="t" for="ch" forName="ChildAccent7" refType="h" fact="0.2168"/>
              <dgm:constr type="w" for="ch" forName="ChildAccent7" refType="w" fact="0.1432"/>
              <dgm:constr type="h" for="ch" forName="ChildAccent7" refType="h" fact="0.7832"/>
              <dgm:constr type="l" for="ch" forName="Child7" refType="w" fact="0.875"/>
              <dgm:constr type="t" for="ch" forName="Child7" refType="h" fact="0.2168"/>
              <dgm:constr type="w" for="ch" forName="Child7" refType="w" fact="0.125"/>
              <dgm:constr type="h" for="ch" forName="Child7" refType="h" fact="0.7832"/>
              <dgm:constr type="l" for="ch" forName="Parent7" refType="w" fact="0.8577"/>
              <dgm:constr type="t" for="ch" forName="Parent7" refType="h" fact="0"/>
              <dgm:constr type="w" for="ch" forName="Parent7" refType="w" fact="0.1423"/>
              <dgm:constr type="h" for="ch" forName="Parent7" refType="h" fact="0.2175"/>
            </dgm:constrLst>
          </dgm:else>
        </dgm:choose>
      </dgm:if>
      <dgm:else name="Name11">
        <dgm:choose name="Name12">
          <dgm:if name="Name13" axis="ch" ptType="node" func="cnt" op="equ" val="1">
            <dgm:alg type="composite">
              <dgm:param type="ar" val="0.45"/>
            </dgm:alg>
            <dgm:constrLst>
              <dgm:constr type="primFontSz" for="des" forName="Child1" val="65"/>
              <dgm:constr type="primFontSz" for="des" forName="Parent1" val="65"/>
              <dgm:constr type="primFontSz" for="des" forName="Child1" refType="primFontSz" refFor="des" refForName="Parent1" op="lte"/>
              <dgm:constr type="l" for="ch" forName="ChildAccent1" refType="w" fact="0"/>
              <dgm:constr type="t" for="ch" forName="ChildAccent1" refType="h" fact="0.1429"/>
              <dgm:constr type="w" for="ch" forName="ChildAccent1" refType="w"/>
              <dgm:constr type="h" for="ch" forName="ChildAccent1" refType="h" fact="0.8571"/>
              <dgm:constr type="l" for="ch" forName="Child1" refType="w" fact="0"/>
              <dgm:constr type="t" for="ch" forName="Child1" refType="h" fact="0.1429"/>
              <dgm:constr type="w" for="ch" forName="Child1" refType="w" fact="0.873"/>
              <dgm:constr type="h" for="ch" forName="Child1" refType="h" fact="0.8571"/>
              <dgm:constr type="l" for="ch" forName="Parent1" refType="w" fact="0"/>
              <dgm:constr type="t" for="ch" forName="Parent1" refType="h" fact="0"/>
              <dgm:constr type="w" for="ch" forName="Parent1" refType="w"/>
              <dgm:constr type="h" for="ch" forName="Parent1" refType="h" fact="0.1429"/>
            </dgm:constrLst>
          </dgm:if>
          <dgm:if name="Name14" axis="ch" ptType="node" func="cnt" op="equ" val="2">
            <dgm:alg type="composite">
              <dgm:param type="ar" val="0.8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Child2" refType="w" fact="0"/>
              <dgm:constr type="t" for="ch" forName="Child2" refType="h" fact="0.1613"/>
              <dgm:constr type="w" for="ch" forName="Child2" refType="w" fact="0.4365"/>
              <dgm:constr type="h" for="ch" forName="Child2" refType="h" fact="0.8387"/>
              <dgm:constr type="l" for="ch" forName="Child1" refType="w" fact="0.5"/>
              <dgm:constr type="t" for="ch" forName="Child1" refType="h" fact="0.1613"/>
              <dgm:constr type="w" for="ch" forName="Child1" refType="w" fact="0.4365"/>
              <dgm:constr type="h" for="ch" forName="Child1" refType="h" fact="0.7742"/>
              <dgm:constr type="l" for="ch" forName="ChildAccent1" refType="w" fact="0.5"/>
              <dgm:constr type="t" for="ch" forName="ChildAccent1" refType="h" fact="0.1613"/>
              <dgm:constr type="w" for="ch" forName="ChildAccent1" refType="w" fact="0.5"/>
              <dgm:constr type="h" for="ch" forName="ChildAccent1" refType="h" fact="0.7742"/>
              <dgm:constr type="l" for="ch" forName="Parent1" refType="w" fact="0.5"/>
              <dgm:constr type="t" for="ch" forName="Parent1" refType="h" fact="0.0323"/>
              <dgm:constr type="w" for="ch" forName="Parent1" refType="w" fact="0.5"/>
              <dgm:constr type="h" for="ch" forName="Parent1" refType="h" fact="0.129"/>
              <dgm:constr type="l" for="ch" forName="ChildAccent2" refType="w" fact="0"/>
              <dgm:constr type="t" for="ch" forName="ChildAccent2" refType="h" fact="0.1613"/>
              <dgm:constr type="w" for="ch" forName="ChildAccent2" refType="w" fact="0.5"/>
              <dgm:constr type="h" for="ch" forName="ChildAccent2" refType="h" fact="0.8387"/>
              <dgm:constr type="l" for="ch" forName="Parent2" refType="w" fact="0"/>
              <dgm:constr type="t" for="ch" forName="Parent2" refType="h" fact="0"/>
              <dgm:constr type="w" for="ch" forName="Parent2" refType="w" fact="0.5"/>
              <dgm:constr type="h" for="ch" forName="Parent2" refType="h" fact="0.1613"/>
            </dgm:constrLst>
          </dgm:if>
          <dgm:if name="Name15" axis="ch" ptType="node" func="cnt" op="equ" val="3">
            <dgm:alg type="composite">
              <dgm:param type="ar" val="1.1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Child3" refType="w" fact="0"/>
              <dgm:constr type="t" for="ch" forName="Child3" refType="h" fact="0.1757"/>
              <dgm:constr type="w" for="ch" forName="Child3" refType="w" fact="0.291"/>
              <dgm:constr type="h" for="ch" forName="Child3" refType="h" fact="0.8243"/>
              <dgm:constr type="l" for="ch" forName="Child2" refType="w" fact="0.3333"/>
              <dgm:constr type="t" for="ch" forName="Child2" refType="h" fact="0.1757"/>
              <dgm:constr type="w" for="ch" forName="Child2" refType="w" fact="0.291"/>
              <dgm:constr type="h" for="ch" forName="Child2" refType="h" fact="0.7655"/>
              <dgm:constr type="l" for="ch" forName="Child1" refType="w" fact="0.6667"/>
              <dgm:constr type="t" for="ch" forName="Child1" refType="h" fact="0.1757"/>
              <dgm:constr type="w" for="ch" forName="Child1" refType="w" fact="0.291"/>
              <dgm:constr type="h" for="ch" forName="Child1" refType="h" fact="0.7066"/>
              <dgm:constr type="l" for="ch" forName="ChildAccent1" refType="w" fact="0.6667"/>
              <dgm:constr type="t" for="ch" forName="ChildAccent1" refType="h" fact="0.1757"/>
              <dgm:constr type="w" for="ch" forName="ChildAccent1" refType="w" fact="0.3333"/>
              <dgm:constr type="h" for="ch" forName="ChildAccent1" refType="h" fact="0.7066"/>
              <dgm:constr type="l" for="ch" forName="Parent1" refType="w" fact="0.6667"/>
              <dgm:constr type="t" for="ch" forName="Parent1" refType="h" fact="0.0579"/>
              <dgm:constr type="w" for="ch" forName="Parent1" refType="w" fact="0.3333"/>
              <dgm:constr type="h" for="ch" forName="Parent1" refType="h" fact="0.1178"/>
              <dgm:constr type="l" for="ch" forName="ChildAccent2" refType="w" fact="0.3333"/>
              <dgm:constr type="t" for="ch" forName="ChildAccent2" refType="h" fact="0.1757"/>
              <dgm:constr type="w" for="ch" forName="ChildAccent2" refType="w" fact="0.3333"/>
              <dgm:constr type="h" for="ch" forName="ChildAccent2" refType="h" fact="0.7655"/>
              <dgm:constr type="l" for="ch" forName="Parent2" refType="w" fact="0.3333"/>
              <dgm:constr type="t" for="ch" forName="Parent2" refType="h" fact="0.0285"/>
              <dgm:constr type="w" for="ch" forName="Parent2" refType="w" fact="0.3333"/>
              <dgm:constr type="h" for="ch" forName="Parent2" refType="h" fact="0.1472"/>
              <dgm:constr type="l" for="ch" forName="ChildAccent3" refType="w" fact="0"/>
              <dgm:constr type="t" for="ch" forName="ChildAccent3" refType="h" fact="0.1757"/>
              <dgm:constr type="w" for="ch" forName="ChildAccent3" refType="w" fact="0.3333"/>
              <dgm:constr type="h" for="ch" forName="ChildAccent3" refType="h" fact="0.8243"/>
              <dgm:constr type="l" for="ch" forName="Parent3" refType="w" fact="0"/>
              <dgm:constr type="t" for="ch" forName="Parent3" refType="h" fact="0"/>
              <dgm:constr type="w" for="ch" forName="Parent3" refType="w" fact="0.3333"/>
              <dgm:constr type="h" for="ch" forName="Parent3" refType="h" fact="0.176"/>
            </dgm:constrLst>
          </dgm:if>
          <dgm:if name="Name16" axis="ch" ptType="node" func="cnt" op="equ" val="4">
            <dgm:alg type="composite">
              <dgm:param type="ar" val="1.362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Child4" refType="w" fact="0"/>
              <dgm:constr type="t" for="ch" forName="Child4" refType="h" fact="0.1892"/>
              <dgm:constr type="w" for="ch" forName="Child4" refType="w" fact="0.2183"/>
              <dgm:constr type="h" for="ch" forName="Child4" refType="h" fact="0.8108"/>
              <dgm:constr type="l" for="ch" forName="Child3" refType="w" fact="0.25"/>
              <dgm:constr type="t" for="ch" forName="Child3" refType="h" fact="0.1892"/>
              <dgm:constr type="w" for="ch" forName="Child3" refType="w" fact="0.2183"/>
              <dgm:constr type="h" for="ch" forName="Child3" refType="h" fact="0.7568"/>
              <dgm:constr type="l" for="ch" forName="Child2" refType="w" fact="0.5"/>
              <dgm:constr type="t" for="ch" forName="Child2" refType="h" fact="0.1892"/>
              <dgm:constr type="w" for="ch" forName="Child2" refType="w" fact="0.2183"/>
              <dgm:constr type="h" for="ch" forName="Child2" refType="h" fact="0.7027"/>
              <dgm:constr type="l" for="ch" forName="Child1" refType="w" fact="0.75"/>
              <dgm:constr type="t" for="ch" forName="Child1" refType="h" fact="0.1892"/>
              <dgm:constr type="w" for="ch" forName="Child1" refType="w" fact="0.2183"/>
              <dgm:constr type="h" for="ch" forName="Child1" refType="h" fact="0.6486"/>
              <dgm:constr type="l" for="ch" forName="ChildAccent1" refType="w" fact="0.75"/>
              <dgm:constr type="t" for="ch" forName="ChildAccent1" refType="h" fact="0.1892"/>
              <dgm:constr type="w" for="ch" forName="ChildAccent1" refType="w" fact="0.25"/>
              <dgm:constr type="h" for="ch" forName="ChildAccent1" refType="h" fact="0.6486"/>
              <dgm:constr type="l" for="ch" forName="Parent1" refType="w" fact="0.75"/>
              <dgm:constr type="t" for="ch" forName="Parent1" refType="h" fact="0.0811"/>
              <dgm:constr type="w" for="ch" forName="Parent1" refType="w" fact="0.25"/>
              <dgm:constr type="h" for="ch" forName="Parent1" refType="h" fact="0.1081"/>
              <dgm:constr type="l" for="ch" forName="ChildAccent2" refType="w" fact="0.5"/>
              <dgm:constr type="t" for="ch" forName="ChildAccent2" refType="h" fact="0.1892"/>
              <dgm:constr type="w" for="ch" forName="ChildAccent2" refType="w" fact="0.25"/>
              <dgm:constr type="h" for="ch" forName="ChildAccent2" refType="h" fact="0.7027"/>
              <dgm:constr type="l" for="ch" forName="Parent2" refType="w" fact="0.5"/>
              <dgm:constr type="t" for="ch" forName="Parent2" refType="h" fact="0.0541"/>
              <dgm:constr type="w" for="ch" forName="Parent2" refType="w" fact="0.25"/>
              <dgm:constr type="h" for="ch" forName="Parent2" refType="h" fact="0.1351"/>
              <dgm:constr type="l" for="ch" forName="ChildAccent3" refType="w" fact="0.25"/>
              <dgm:constr type="t" for="ch" forName="ChildAccent3" refType="h" fact="0.1892"/>
              <dgm:constr type="w" for="ch" forName="ChildAccent3" refType="w" fact="0.25"/>
              <dgm:constr type="h" for="ch" forName="ChildAccent3" refType="h" fact="0.7568"/>
              <dgm:constr type="l" for="ch" forName="Parent3" refType="w" fact="0.25"/>
              <dgm:constr type="t" for="ch" forName="Parent3" refType="h" fact="0.0279"/>
              <dgm:constr type="w" for="ch" forName="Parent3" refType="w" fact="0.25"/>
              <dgm:constr type="h" for="ch" forName="Parent3" refType="h" fact="0.161"/>
              <dgm:constr type="l" for="ch" forName="ChildAccent4" refType="w" fact="0"/>
              <dgm:constr type="t" for="ch" forName="ChildAccent4" refType="h" fact="0.1892"/>
              <dgm:constr type="w" for="ch" forName="ChildAccent4" refType="w" fact="0.25"/>
              <dgm:constr type="h" for="ch" forName="ChildAccent4" refType="h" fact="0.8108"/>
              <dgm:constr type="l" for="ch" forName="Parent4" refType="w" fact="0"/>
              <dgm:constr type="t" for="ch" forName="Parent4" refType="h" fact="0"/>
              <dgm:constr type="w" for="ch" forName="Parent4" refType="w" fact="0.25"/>
              <dgm:constr type="h" for="ch" forName="Parent4" refType="h" fact="0.1892"/>
            </dgm:constrLst>
          </dgm:if>
          <dgm:if name="Name17" axis="ch" ptType="node" func="cnt" op="equ" val="5">
            <dgm:alg type="composite">
              <dgm:param type="ar" val="1.574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Child5" refType="w" fact="0"/>
              <dgm:constr type="t" for="ch" forName="Child5" refType="h" fact="0.2"/>
              <dgm:constr type="w" for="ch" forName="Child5" refType="w" fact="0.1747"/>
              <dgm:constr type="h" for="ch" forName="Child5" refType="h" fact="0.8"/>
              <dgm:constr type="l" for="ch" forName="Child4" refType="w" fact="0.2001"/>
              <dgm:constr type="t" for="ch" forName="Child4" refType="h" fact="0.2"/>
              <dgm:constr type="w" for="ch" forName="Child4" refType="w" fact="0.1747"/>
              <dgm:constr type="h" for="ch" forName="Child4" refType="h" fact="0.75"/>
              <dgm:constr type="l" for="ch" forName="Child3" refType="w" fact="0.4002"/>
              <dgm:constr type="t" for="ch" forName="Child3" refType="h" fact="0.2"/>
              <dgm:constr type="w" for="ch" forName="Child3" refType="w" fact="0.1747"/>
              <dgm:constr type="h" for="ch" forName="Child3" refType="h" fact="0.7"/>
              <dgm:constr type="l" for="ch" forName="Child2" refType="w" fact="0.6003"/>
              <dgm:constr type="t" for="ch" forName="Child2" refType="h" fact="0.2"/>
              <dgm:constr type="w" for="ch" forName="Child2" refType="w" fact="0.1747"/>
              <dgm:constr type="h" for="ch" forName="Child2" refType="h" fact="0.65"/>
              <dgm:constr type="l" for="ch" forName="Child1" refType="w" fact="0.7999"/>
              <dgm:constr type="t" for="ch" forName="Child1" refType="h" fact="0.2"/>
              <dgm:constr type="w" for="ch" forName="Child1" refType="w" fact="0.1747"/>
              <dgm:constr type="h" for="ch" forName="Child1" refType="h" fact="0.6"/>
              <dgm:constr type="l" for="ch" forName="ChildAccent1" refType="w" fact="0.7999"/>
              <dgm:constr type="t" for="ch" forName="ChildAccent1" refType="h" fact="0.2"/>
              <dgm:constr type="w" for="ch" forName="ChildAccent1" refType="w" fact="0.2001"/>
              <dgm:constr type="h" for="ch" forName="ChildAccent1" refType="h" fact="0.6"/>
              <dgm:constr type="l" for="ch" forName="Parent1" refType="w" fact="0.7999"/>
              <dgm:constr type="t" for="ch" forName="Parent1" refType="h" fact="0.1"/>
              <dgm:constr type="w" for="ch" forName="Parent1" refType="w" fact="0.2001"/>
              <dgm:constr type="h" for="ch" forName="Parent1" refType="h" fact="0.1"/>
              <dgm:constr type="l" for="ch" forName="ChildAccent2" refType="w" fact="0.6003"/>
              <dgm:constr type="t" for="ch" forName="ChildAccent2" refType="h" fact="0.2"/>
              <dgm:constr type="w" for="ch" forName="ChildAccent2" refType="w" fact="0.2001"/>
              <dgm:constr type="h" for="ch" forName="ChildAccent2" refType="h" fact="0.65"/>
              <dgm:constr type="l" for="ch" forName="Parent2" refType="w" fact="0.6003"/>
              <dgm:constr type="t" for="ch" forName="Parent2" refType="h" fact="0.075"/>
              <dgm:constr type="w" for="ch" forName="Parent2" refType="w" fact="0.2001"/>
              <dgm:constr type="h" for="ch" forName="Parent2" refType="h" fact="0.125"/>
              <dgm:constr type="l" for="ch" forName="ChildAccent3" refType="w" fact="0.4002"/>
              <dgm:constr type="t" for="ch" forName="ChildAccent3" refType="h" fact="0.2"/>
              <dgm:constr type="w" for="ch" forName="ChildAccent3" refType="w" fact="0.2001"/>
              <dgm:constr type="h" for="ch" forName="ChildAccent3" refType="h" fact="0.7"/>
              <dgm:constr type="l" for="ch" forName="Parent3" refType="w" fact="0.4002"/>
              <dgm:constr type="t" for="ch" forName="Parent3" refType="h" fact="0.0508"/>
              <dgm:constr type="w" for="ch" forName="Parent3" refType="w" fact="0.2001"/>
              <dgm:constr type="h" for="ch" forName="Parent3" refType="h" fact="0.15"/>
              <dgm:constr type="l" for="ch" forName="ChildAccent4" refType="w" fact="0.2001"/>
              <dgm:constr type="t" for="ch" forName="ChildAccent4" refType="h" fact="0.2"/>
              <dgm:constr type="w" for="ch" forName="ChildAccent4" refType="w" fact="0.2001"/>
              <dgm:constr type="h" for="ch" forName="ChildAccent4" refType="h" fact="0.75"/>
              <dgm:constr type="l" for="ch" forName="Parent4" refType="w" fact="0.2001"/>
              <dgm:constr type="t" for="ch" forName="Parent4" refType="h" fact="0.025"/>
              <dgm:constr type="w" for="ch" forName="Parent4" refType="w" fact="0.2001"/>
              <dgm:constr type="h" for="ch" forName="Parent4" refType="h" fact="0.175"/>
              <dgm:constr type="l" for="ch" forName="ChildAccent5" refType="w" fact="0"/>
              <dgm:constr type="t" for="ch" forName="ChildAccent5" refType="h" fact="0.2"/>
              <dgm:constr type="w" for="ch" forName="ChildAccent5" refType="w" fact="0.2001"/>
              <dgm:constr type="h" for="ch" forName="ChildAccent5" refType="h" fact="0.8"/>
              <dgm:constr type="l" for="ch" forName="Parent5" refType="w" fact="0"/>
              <dgm:constr type="t" for="ch" forName="Parent5" refType="h" fact="0"/>
              <dgm:constr type="w" for="ch" forName="Parent5" refType="w" fact="0.2001"/>
              <dgm:constr type="h" for="ch" forName="Parent5" refType="h" fact="0.2"/>
            </dgm:constrLst>
          </dgm:if>
          <dgm:if name="Name18" axis="ch" ptType="node" func="cnt" op="equ" val="6">
            <dgm:alg type="composite">
              <dgm:param type="ar" val="1.756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Child6" refType="w" fact="0"/>
              <dgm:constr type="t" for="ch" forName="Child6" refType="h" fact="0.2087"/>
              <dgm:constr type="w" for="ch" forName="Child6" refType="w" fact="0.1458"/>
              <dgm:constr type="h" for="ch" forName="Child6" refType="h" fact="0.7913"/>
              <dgm:constr type="l" for="ch" forName="Child5" refType="w" fact="0.167"/>
              <dgm:constr type="t" for="ch" forName="Child5" refType="h" fact="0.2087"/>
              <dgm:constr type="w" for="ch" forName="Child5" refType="w" fact="0.1458"/>
              <dgm:constr type="h" for="ch" forName="Child5" refType="h" fact="0.7448"/>
              <dgm:constr type="l" for="ch" forName="Child4" refType="w" fact="0.3339"/>
              <dgm:constr type="t" for="ch" forName="Child4" refType="h" fact="0.2087"/>
              <dgm:constr type="w" for="ch" forName="Child4" refType="w" fact="0.1458"/>
              <dgm:constr type="h" for="ch" forName="Child4" refType="h" fact="0.6982"/>
              <dgm:constr type="l" for="ch" forName="Child3" refType="w" fact="0.5009"/>
              <dgm:constr type="t" for="ch" forName="Child3" refType="h" fact="0.2087"/>
              <dgm:constr type="w" for="ch" forName="Child3" refType="w" fact="0.1458"/>
              <dgm:constr type="h" for="ch" forName="Child3" refType="h" fact="0.6517"/>
              <dgm:constr type="l" for="ch" forName="Child2" refType="w" fact="0.6674"/>
              <dgm:constr type="t" for="ch" forName="Child2" refType="h" fact="0.2087"/>
              <dgm:constr type="w" for="ch" forName="Child2" refType="w" fact="0.1458"/>
              <dgm:constr type="h" for="ch" forName="Child2" refType="h" fact="0.6051"/>
              <dgm:constr type="l" for="ch" forName="Child1" refType="w" fact="0.833"/>
              <dgm:constr type="t" for="ch" forName="Child1" refType="h" fact="0.2087"/>
              <dgm:constr type="w" for="ch" forName="Child1" refType="w" fact="0.1458"/>
              <dgm:constr type="h" for="ch" forName="Child1" refType="h" fact="0.5586"/>
              <dgm:constr type="l" for="ch" forName="ChildAccent1" refType="w" fact="0.833"/>
              <dgm:constr type="t" for="ch" forName="ChildAccent1" refType="h" fact="0.2087"/>
              <dgm:constr type="w" for="ch" forName="ChildAccent1" refType="w" fact="0.167"/>
              <dgm:constr type="h" for="ch" forName="ChildAccent1" refType="h" fact="0.5586"/>
              <dgm:constr type="l" for="ch" forName="Parent1" refType="w" fact="0.833"/>
              <dgm:constr type="t" for="ch" forName="Parent1" refType="h" fact="0.1156"/>
              <dgm:constr type="w" for="ch" forName="Parent1" refType="w" fact="0.167"/>
              <dgm:constr type="h" for="ch" forName="Parent1" refType="h" fact="0.0931"/>
              <dgm:constr type="l" for="ch" forName="ChildAccent2" refType="w" fact="0.6674"/>
              <dgm:constr type="t" for="ch" forName="ChildAccent2" refType="h" fact="0.2087"/>
              <dgm:constr type="w" for="ch" forName="ChildAccent2" refType="w" fact="0.167"/>
              <dgm:constr type="h" for="ch" forName="ChildAccent2" refType="h" fact="0.6051"/>
              <dgm:constr type="l" for="ch" forName="Parent2" refType="w" fact="0.6674"/>
              <dgm:constr type="t" for="ch" forName="Parent2" refType="h" fact="0.0923"/>
              <dgm:constr type="w" for="ch" forName="Parent2" refType="w" fact="0.165"/>
              <dgm:constr type="h" for="ch" forName="Parent2" refType="h" fact="0.1164"/>
              <dgm:constr type="l" for="ch" forName="ChildAccent3" refType="w" fact="0.5009"/>
              <dgm:constr type="t" for="ch" forName="ChildAccent3" refType="h" fact="0.2087"/>
              <dgm:constr type="w" for="ch" forName="ChildAccent3" refType="w" fact="0.167"/>
              <dgm:constr type="h" for="ch" forName="ChildAccent3" refType="h" fact="0.6517"/>
              <dgm:constr type="l" for="ch" forName="Parent3" refType="w" fact="0.5009"/>
              <dgm:constr type="t" for="ch" forName="Parent3" refType="h" fact="0.0698"/>
              <dgm:constr type="w" for="ch" forName="Parent3" refType="w" fact="0.166"/>
              <dgm:constr type="h" for="ch" forName="Parent3" refType="h" fact="0.1396"/>
              <dgm:constr type="l" for="ch" forName="ChildAccent4" refType="w" fact="0.3339"/>
              <dgm:constr type="t" for="ch" forName="ChildAccent4" refType="h" fact="0.2087"/>
              <dgm:constr type="w" for="ch" forName="ChildAccent4" refType="w" fact="0.167"/>
              <dgm:constr type="h" for="ch" forName="ChildAccent4" refType="h" fact="0.6982"/>
              <dgm:constr type="l" for="ch" forName="Parent4" refType="w" fact="0.3339"/>
              <dgm:constr type="t" for="ch" forName="Parent4" refType="h" fact="0.0458"/>
              <dgm:constr type="w" for="ch" forName="Parent4" refType="w" fact="0.167"/>
              <dgm:constr type="h" for="ch" forName="Parent4" refType="h" fact="0.1629"/>
              <dgm:constr type="l" for="ch" forName="ChildAccent5" refType="w" fact="0.167"/>
              <dgm:constr type="t" for="ch" forName="ChildAccent5" refType="h" fact="0.2087"/>
              <dgm:constr type="w" for="ch" forName="ChildAccent5" refType="w" fact="0.167"/>
              <dgm:constr type="h" for="ch" forName="ChildAccent5" refType="h" fact="0.7448"/>
              <dgm:constr type="l" for="ch" forName="Parent5" refType="w" fact="0.167"/>
              <dgm:constr type="t" for="ch" forName="Parent5" refType="h" fact="0.0225"/>
              <dgm:constr type="w" for="ch" forName="Parent5" refType="w" fact="0.167"/>
              <dgm:constr type="h" for="ch" forName="Parent5" refType="h" fact="0.1862"/>
              <dgm:constr type="l" for="ch" forName="ChildAccent6" refType="w" fact="0"/>
              <dgm:constr type="t" for="ch" forName="ChildAccent6" refType="h" fact="0.2087"/>
              <dgm:constr type="w" for="ch" forName="ChildAccent6" refType="w" fact="0.167"/>
              <dgm:constr type="h" for="ch" forName="ChildAccent6" refType="h" fact="0.7913"/>
              <dgm:constr type="l" for="ch" forName="Parent6" refType="w" fact="0"/>
              <dgm:constr type="t" for="ch" forName="Parent6" refType="h" fact="0"/>
              <dgm:constr type="w" for="ch" forName="Parent6" refType="w" fact="0.167"/>
              <dgm:constr type="h" for="ch" forName="Parent6" refType="h" fact="0.2095"/>
            </dgm:constrLst>
          </dgm:if>
          <dgm:else name="Name19">
            <dgm:alg type="composite">
              <dgm:param type="ar" val="1.91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Child7" refType="w" fact="0"/>
              <dgm:constr type="t" for="ch" forName="Child7" refType="h" fact="0.2168"/>
              <dgm:constr type="w" for="ch" forName="Child7" refType="w" fact="0.125"/>
              <dgm:constr type="h" for="ch" forName="Child7" refType="h" fact="0.7832"/>
              <dgm:constr type="l" for="ch" forName="Child6" refType="w" fact="0.1432"/>
              <dgm:constr type="t" for="ch" forName="Child6" refType="h" fact="0.2168"/>
              <dgm:constr type="w" for="ch" forName="Child6" refType="w" fact="0.125"/>
              <dgm:constr type="h" for="ch" forName="Child6" refType="h" fact="0.7397"/>
              <dgm:constr type="l" for="ch" forName="Child5" refType="w" fact="0.2865"/>
              <dgm:constr type="t" for="ch" forName="Child5" refType="h" fact="0.2168"/>
              <dgm:constr type="w" for="ch" forName="Child5" refType="w" fact="0.125"/>
              <dgm:constr type="h" for="ch" forName="Child5" refType="h" fact="0.6962"/>
              <dgm:constr type="l" for="ch" forName="Child4" refType="w" fact="0.4297"/>
              <dgm:constr type="t" for="ch" forName="Child4" refType="h" fact="0.2168"/>
              <dgm:constr type="w" for="ch" forName="Child4" refType="w" fact="0.125"/>
              <dgm:constr type="h" for="ch" forName="Child4" refType="h" fact="0.6526"/>
              <dgm:constr type="l" for="ch" forName="Child3" refType="w" fact="0.5726"/>
              <dgm:constr type="t" for="ch" forName="Child3" refType="h" fact="0.2168"/>
              <dgm:constr type="w" for="ch" forName="Child3" refType="w" fact="0.125"/>
              <dgm:constr type="h" for="ch" forName="Child3" refType="h" fact="0.6091"/>
              <dgm:constr type="l" for="ch" forName="Child2" refType="w" fact="0.7147"/>
              <dgm:constr type="t" for="ch" forName="Child2" refType="h" fact="0.2168"/>
              <dgm:constr type="w" for="ch" forName="Child2" refType="w" fact="0.125"/>
              <dgm:constr type="h" for="ch" forName="Child2" refType="h" fact="0.5656"/>
              <dgm:constr type="l" for="ch" forName="Child1" refType="w" fact="0.8568"/>
              <dgm:constr type="t" for="ch" forName="Child1" refType="h" fact="0.2168"/>
              <dgm:constr type="w" for="ch" forName="Child1" refType="w" fact="0.125"/>
              <dgm:constr type="h" for="ch" forName="Child1" refType="h" fact="0.5221"/>
              <dgm:constr type="l" for="ch" forName="ChildAccent1" refType="w" fact="0.8568"/>
              <dgm:constr type="t" for="ch" forName="ChildAccent1" refType="h" fact="0.2168"/>
              <dgm:constr type="w" for="ch" forName="ChildAccent1" refType="w" fact="0.1432"/>
              <dgm:constr type="h" for="ch" forName="ChildAccent1" refType="h" fact="0.5221"/>
              <dgm:constr type="l" for="ch" forName="Parent1" refType="w" fact="0.8568"/>
              <dgm:constr type="t" for="ch" forName="Parent1" refType="h" fact="0.1298"/>
              <dgm:constr type="w" for="ch" forName="Parent1" refType="w" fact="0.1432"/>
              <dgm:constr type="h" for="ch" forName="Parent1" refType="h" fact="0.087"/>
              <dgm:constr type="l" for="ch" forName="ChildAccent2" refType="w" fact="0.7147"/>
              <dgm:constr type="t" for="ch" forName="ChildAccent2" refType="h" fact="0.2168"/>
              <dgm:constr type="w" for="ch" forName="ChildAccent2" refType="w" fact="0.1432"/>
              <dgm:constr type="h" for="ch" forName="ChildAccent2" refType="h" fact="0.5656"/>
              <dgm:constr type="l" for="ch" forName="Parent2" refType="w" fact="0.7147"/>
              <dgm:constr type="t" for="ch" forName="Parent2" refType="h" fact="0.108"/>
              <dgm:constr type="w" for="ch" forName="Parent2" refType="w" fact="0.1425"/>
              <dgm:constr type="h" for="ch" forName="Parent2" refType="h" fact="0.1088"/>
              <dgm:constr type="l" for="ch" forName="ChildAccent3" refType="w" fact="0.5726"/>
              <dgm:constr type="t" for="ch" forName="ChildAccent3" refType="h" fact="0.2168"/>
              <dgm:constr type="w" for="ch" forName="ChildAccent3" refType="w" fact="0.1432"/>
              <dgm:constr type="h" for="ch" forName="ChildAccent3" refType="h" fact="0.6091"/>
              <dgm:constr type="l" for="ch" forName="Parent3" refType="w" fact="0.5726"/>
              <dgm:constr type="t" for="ch" forName="Parent3" refType="h" fact="0.087"/>
              <dgm:constr type="w" for="ch" forName="Parent3" refType="w" fact="0.142"/>
              <dgm:constr type="h" for="ch" forName="Parent3" refType="h" fact="0.1305"/>
              <dgm:constr type="l" for="ch" forName="ChildAccent4" refType="w" fact="0.4297"/>
              <dgm:constr type="t" for="ch" forName="ChildAccent4" refType="h" fact="0.2168"/>
              <dgm:constr type="w" for="ch" forName="ChildAccent4" refType="w" fact="0.1432"/>
              <dgm:constr type="h" for="ch" forName="ChildAccent4" refType="h" fact="0.6526"/>
              <dgm:constr type="l" for="ch" forName="Parent4" refType="w" fact="0.4297"/>
              <dgm:constr type="t" for="ch" forName="Parent4" refType="h" fact="0.0645"/>
              <dgm:constr type="w" for="ch" forName="Parent4" refType="w" fact="0.1432"/>
              <dgm:constr type="h" for="ch" forName="Parent4" refType="h" fact="0.1523"/>
              <dgm:constr type="l" for="ch" forName="ChildAccent5" refType="w" fact="0.2865"/>
              <dgm:constr type="t" for="ch" forName="ChildAccent5" refType="h" fact="0.2168"/>
              <dgm:constr type="w" for="ch" forName="ChildAccent5" refType="w" fact="0.1432"/>
              <dgm:constr type="h" for="ch" forName="ChildAccent5" refType="h" fact="0.6962"/>
              <dgm:constr type="l" for="ch" forName="Parent5" refType="w" fact="0.2865"/>
              <dgm:constr type="t" for="ch" forName="Parent5" refType="h" fact="0.0428"/>
              <dgm:constr type="w" for="ch" forName="Parent5" refType="w" fact="0.1432"/>
              <dgm:constr type="h" for="ch" forName="Parent5" refType="h" fact="0.174"/>
              <dgm:constr type="l" for="ch" forName="ChildAccent6" refType="w" fact="0.1432"/>
              <dgm:constr type="t" for="ch" forName="ChildAccent6" refType="h" fact="0.2168"/>
              <dgm:constr type="w" for="ch" forName="ChildAccent6" refType="w" fact="0.1432"/>
              <dgm:constr type="h" for="ch" forName="ChildAccent6" refType="h" fact="0.7397"/>
              <dgm:constr type="l" for="ch" forName="Parent6" refType="w" fact="0.1432"/>
              <dgm:constr type="t" for="ch" forName="Parent6" refType="h" fact="0.0217"/>
              <dgm:constr type="w" for="ch" forName="Parent6" refType="w" fact="0.1432"/>
              <dgm:constr type="h" for="ch" forName="Parent6" refType="h" fact="0.1958"/>
              <dgm:constr type="l" for="ch" forName="ChildAccent7" refType="w" fact="0"/>
              <dgm:constr type="t" for="ch" forName="ChildAccent7" refType="h" fact="0.2168"/>
              <dgm:constr type="w" for="ch" forName="ChildAccent7" refType="w" fact="0.1432"/>
              <dgm:constr type="h" for="ch" forName="ChildAccent7" refType="h" fact="0.7832"/>
              <dgm:constr type="l" for="ch" forName="Parent7" refType="w" fact="0"/>
              <dgm:constr type="t" for="ch" forName="Parent7" refType="h" fact="0"/>
              <dgm:constr type="w" for="ch" forName="Parent7" refType="w" fact="0.1432"/>
              <dgm:constr type="h" for="ch" forName="Parent7" refType="h" fact="0.2175"/>
            </dgm:constrLst>
          </dgm:else>
        </dgm:choose>
      </dgm:else>
    </dgm:choose>
    <dgm:forEach name="wrapper" axis="self" ptType="parTrans">
      <dgm:forEach name="accentRepeat" axis="self">
        <dgm:layoutNode name="ChildAccent" styleLbl="alignImgPlace1">
          <dgm:alg type="sp"/>
          <dgm:choose name="Name20">
            <dgm:if name="Name21" axis="followSib" ptType="node" func="cnt" op="equ" val="0">
              <dgm:shape xmlns:r="http://schemas.openxmlformats.org/officeDocument/2006/relationships" type="wedgeRectCallout" r:blip="">
                <dgm:adjLst>
                  <dgm:adj idx="1" val="0"/>
                  <dgm:adj idx="2" val="0"/>
                </dgm:adjLst>
              </dgm:shape>
            </dgm:if>
            <dgm:else name="Name22">
              <dgm:choose name="Name23">
                <dgm:if name="Name24" axis="precedSib" ptType="node" func="cnt" op="equ" val="6">
                  <dgm:shape xmlns:r="http://schemas.openxmlformats.org/officeDocument/2006/relationships" type="wedgeRectCallout" r:blip="">
                    <dgm:adjLst>
                      <dgm:adj idx="1" val="0"/>
                      <dgm:adj idx="2" val="0"/>
                    </dgm:adjLst>
                  </dgm:shape>
                </dgm:if>
                <dgm:else name="Name25">
                  <dgm:choose name="Name26">
                    <dgm:if name="Name27" func="var" arg="dir" op="equ" val="norm">
                      <dgm:shape xmlns:r="http://schemas.openxmlformats.org/officeDocument/2006/relationships" type="wedgeRectCallout" r:blip="">
                        <dgm:adjLst>
                          <dgm:adj idx="1" val="0.625"/>
                          <dgm:adj idx="2" val="0.2083"/>
                        </dgm:adjLst>
                      </dgm:shape>
                    </dgm:if>
                    <dgm:else name="Name28">
                      <dgm:shape xmlns:r="http://schemas.openxmlformats.org/officeDocument/2006/relationships" type="wedgeRectCallout" r:blip="">
                        <dgm:adjLst>
                          <dgm:adj idx="1" val="-0.625"/>
                          <dgm:adj idx="2" val="0.2083"/>
                        </dgm:adjLst>
                      </dgm:shape>
                    </dgm:else>
                  </dgm:choose>
                </dgm:else>
              </dgm:choose>
            </dgm:else>
          </dgm:choose>
          <dgm:presOf axis="des" ptType="node"/>
        </dgm:layoutNode>
      </dgm:forEach>
    </dgm:forEach>
    <dgm:forEach name="Name29" axis="ch" ptType="node" st="7" cnt="1">
      <dgm:layoutNode name="ChildAccent7">
        <dgm:alg type="sp"/>
        <dgm:shape xmlns:r="http://schemas.openxmlformats.org/officeDocument/2006/relationships" r:blip="">
          <dgm:adjLst/>
        </dgm:shape>
        <dgm:presOf/>
        <dgm:constrLst/>
        <dgm:forEach name="Name30" ref="accentRepeat"/>
      </dgm:layoutNode>
      <dgm:layoutNode name="Child7" styleLbl="revTx">
        <dgm:varLst>
          <dgm:chMax val="0"/>
          <dgm:chPref val="0"/>
          <dgm:bulletEnabled val="1"/>
        </dgm:varLst>
        <dgm:choose name="Name31">
          <dgm:if name="Name32" func="var" arg="dir" op="equ" val="norm">
            <dgm:alg type="tx">
              <dgm:param type="parTxLTRAlign" val="r"/>
              <dgm:param type="shpTxLTRAlignCh" val="r"/>
              <dgm:param type="txAnchorVert" val="t"/>
            </dgm:alg>
          </dgm:if>
          <dgm:else name="Name3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7"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34" axis="ch" ptType="node" st="6" cnt="1">
      <dgm:layoutNode name="ChildAccent6">
        <dgm:alg type="sp"/>
        <dgm:shape xmlns:r="http://schemas.openxmlformats.org/officeDocument/2006/relationships" r:blip="">
          <dgm:adjLst/>
        </dgm:shape>
        <dgm:presOf/>
        <dgm:constrLst/>
        <dgm:forEach name="Name35" ref="accentRepeat"/>
      </dgm:layoutNode>
      <dgm:layoutNode name="Child6" styleLbl="revTx">
        <dgm:varLst>
          <dgm:chMax val="0"/>
          <dgm:chPref val="0"/>
          <dgm:bulletEnabled val="1"/>
        </dgm:varLst>
        <dgm:choose name="Name36">
          <dgm:if name="Name37" func="var" arg="dir" op="equ" val="norm">
            <dgm:alg type="tx">
              <dgm:param type="parTxLTRAlign" val="r"/>
              <dgm:param type="shpTxLTRAlignCh" val="r"/>
              <dgm:param type="txAnchorVert" val="t"/>
            </dgm:alg>
          </dgm:if>
          <dgm:else name="Name38">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6"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39" axis="ch" ptType="node" st="5" cnt="1">
      <dgm:layoutNode name="ChildAccent5">
        <dgm:alg type="sp"/>
        <dgm:shape xmlns:r="http://schemas.openxmlformats.org/officeDocument/2006/relationships" r:blip="">
          <dgm:adjLst/>
        </dgm:shape>
        <dgm:presOf/>
        <dgm:constrLst/>
        <dgm:forEach name="Name40" ref="accentRepeat"/>
      </dgm:layoutNode>
      <dgm:layoutNode name="Child5" styleLbl="revTx">
        <dgm:varLst>
          <dgm:chMax val="0"/>
          <dgm:chPref val="0"/>
          <dgm:bulletEnabled val="1"/>
        </dgm:varLst>
        <dgm:choose name="Name41">
          <dgm:if name="Name42" func="var" arg="dir" op="equ" val="norm">
            <dgm:alg type="tx">
              <dgm:param type="parTxLTRAlign" val="r"/>
              <dgm:param type="shpTxLTRAlignCh" val="r"/>
              <dgm:param type="txAnchorVert" val="t"/>
            </dgm:alg>
          </dgm:if>
          <dgm:else name="Name4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5"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44" axis="ch" ptType="node" st="4" cnt="1">
      <dgm:layoutNode name="ChildAccent4">
        <dgm:alg type="sp"/>
        <dgm:shape xmlns:r="http://schemas.openxmlformats.org/officeDocument/2006/relationships" r:blip="">
          <dgm:adjLst/>
        </dgm:shape>
        <dgm:presOf/>
        <dgm:constrLst/>
        <dgm:forEach name="Name45" ref="accentRepeat"/>
      </dgm:layoutNode>
      <dgm:layoutNode name="Child4" styleLbl="revTx">
        <dgm:varLst>
          <dgm:chMax val="0"/>
          <dgm:chPref val="0"/>
          <dgm:bulletEnabled val="1"/>
        </dgm:varLst>
        <dgm:choose name="Name46">
          <dgm:if name="Name47" func="var" arg="dir" op="equ" val="norm">
            <dgm:alg type="tx">
              <dgm:param type="parTxLTRAlign" val="r"/>
              <dgm:param type="shpTxLTRAlignCh" val="r"/>
              <dgm:param type="txAnchorVert" val="t"/>
            </dgm:alg>
          </dgm:if>
          <dgm:else name="Name48">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4"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49" axis="ch" ptType="node" st="3" cnt="1">
      <dgm:layoutNode name="ChildAccent3">
        <dgm:alg type="sp"/>
        <dgm:shape xmlns:r="http://schemas.openxmlformats.org/officeDocument/2006/relationships" r:blip="">
          <dgm:adjLst/>
        </dgm:shape>
        <dgm:presOf/>
        <dgm:constrLst/>
        <dgm:forEach name="Name50" ref="accentRepeat"/>
      </dgm:layoutNode>
      <dgm:layoutNode name="Child3" styleLbl="revTx">
        <dgm:varLst>
          <dgm:chMax val="0"/>
          <dgm:chPref val="0"/>
          <dgm:bulletEnabled val="1"/>
        </dgm:varLst>
        <dgm:choose name="Name51">
          <dgm:if name="Name52" func="var" arg="dir" op="equ" val="norm">
            <dgm:alg type="tx">
              <dgm:param type="parTxLTRAlign" val="r"/>
              <dgm:param type="shpTxLTRAlignCh" val="r"/>
              <dgm:param type="txAnchorVert" val="t"/>
            </dgm:alg>
          </dgm:if>
          <dgm:else name="Name5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3"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54" axis="ch" ptType="node" st="2" cnt="1">
      <dgm:layoutNode name="ChildAccent2">
        <dgm:alg type="sp"/>
        <dgm:shape xmlns:r="http://schemas.openxmlformats.org/officeDocument/2006/relationships" r:blip="">
          <dgm:adjLst/>
        </dgm:shape>
        <dgm:presOf/>
        <dgm:constrLst/>
        <dgm:forEach name="Name55" ref="accentRepeat"/>
      </dgm:layoutNode>
      <dgm:layoutNode name="Child2" styleLbl="revTx">
        <dgm:varLst>
          <dgm:chMax val="0"/>
          <dgm:chPref val="0"/>
          <dgm:bulletEnabled val="1"/>
        </dgm:varLst>
        <dgm:choose name="Name56">
          <dgm:if name="Name57" func="var" arg="dir" op="equ" val="norm">
            <dgm:alg type="tx">
              <dgm:param type="parTxLTRAlign" val="r"/>
              <dgm:param type="shpTxLTRAlignCh" val="r"/>
              <dgm:param type="txAnchorVert" val="t"/>
            </dgm:alg>
          </dgm:if>
          <dgm:else name="Name58">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2"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59" axis="ch" ptType="node" cnt="1">
      <dgm:layoutNode name="ChildAccent1">
        <dgm:alg type="sp"/>
        <dgm:shape xmlns:r="http://schemas.openxmlformats.org/officeDocument/2006/relationships" r:blip="">
          <dgm:adjLst/>
        </dgm:shape>
        <dgm:presOf/>
        <dgm:constrLst/>
        <dgm:forEach name="Name60" ref="accentRepeat"/>
      </dgm:layoutNode>
      <dgm:layoutNode name="Child1" styleLbl="revTx">
        <dgm:varLst>
          <dgm:chMax val="0"/>
          <dgm:chPref val="0"/>
          <dgm:bulletEnabled val="1"/>
        </dgm:varLst>
        <dgm:choose name="Name61">
          <dgm:if name="Name62" func="var" arg="dir" op="equ" val="norm">
            <dgm:alg type="tx">
              <dgm:param type="parTxLTRAlign" val="r"/>
              <dgm:param type="shpTxLTRAlignCh" val="r"/>
              <dgm:param type="txAnchorVert" val="t"/>
            </dgm:alg>
          </dgm:if>
          <dgm:else name="Name6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1"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3.jpg>
</file>

<file path=ppt/media/image4.png>
</file>

<file path=ppt/media/image5.jpe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EAE8FA-D7B2-4534-825C-89895736491D}" type="datetimeFigureOut">
              <a:rPr lang="en-US" smtClean="0"/>
              <a:t>4/24/2018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194323-46EB-47FD-802B-1151F9FD2B5B}" type="slidenum">
              <a:rPr lang="en-US" smtClean="0"/>
              <a:t>‹#›</a:t>
            </a:fld>
            <a:endParaRPr lang="en-US"/>
          </a:p>
        </p:txBody>
      </p:sp>
    </p:spTree>
    <p:extLst>
      <p:ext uri="{BB962C8B-B14F-4D97-AF65-F5344CB8AC3E}">
        <p14:creationId xmlns:p14="http://schemas.microsoft.com/office/powerpoint/2010/main" val="20237174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session is brought to you by the AI Engineering team.</a:t>
            </a:r>
          </a:p>
        </p:txBody>
      </p:sp>
      <p:sp>
        <p:nvSpPr>
          <p:cNvPr id="4" name="Slide Number Placeholder 3"/>
          <p:cNvSpPr>
            <a:spLocks noGrp="1"/>
          </p:cNvSpPr>
          <p:nvPr>
            <p:ph type="sldNum" sz="quarter" idx="10"/>
          </p:nvPr>
        </p:nvSpPr>
        <p:spPr/>
        <p:txBody>
          <a:bodyPr/>
          <a:lstStyle/>
          <a:p>
            <a:fld id="{995F1828-DED3-4B3E-946D-FF38F1AA00F0}" type="slidenum">
              <a:rPr lang="en-US" smtClean="0"/>
              <a:t>1</a:t>
            </a:fld>
            <a:endParaRPr lang="en-US"/>
          </a:p>
        </p:txBody>
      </p:sp>
    </p:spTree>
    <p:extLst>
      <p:ext uri="{BB962C8B-B14F-4D97-AF65-F5344CB8AC3E}">
        <p14:creationId xmlns:p14="http://schemas.microsoft.com/office/powerpoint/2010/main" val="202235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There are a range of supporting technologies that can be integrated into the bot framework to enhance and optimize the conversational flow. Understanding the capabilities of each technology is important as it can help you map a technology to a conversation pattern. The slide shows the mappings that can be used for conversational flow and technology.</a:t>
            </a:r>
          </a:p>
          <a:p>
            <a:endParaRPr lang="en-GB" dirty="0"/>
          </a:p>
          <a:p>
            <a:r>
              <a:rPr lang="en-GB" dirty="0" err="1"/>
              <a:t>QnA</a:t>
            </a:r>
            <a:r>
              <a:rPr lang="en-GB" dirty="0"/>
              <a:t> Maker 	      - https://www.qnamaker.ai/ </a:t>
            </a:r>
          </a:p>
          <a:p>
            <a:r>
              <a:rPr lang="en-GB" dirty="0" err="1"/>
              <a:t>FormFlow</a:t>
            </a:r>
            <a:r>
              <a:rPr lang="en-GB" dirty="0"/>
              <a:t>	      - https://docs.microsoft.com/en-us/azure/bot-service/dotnet/bot-builder-dotnet-formflow			</a:t>
            </a:r>
          </a:p>
          <a:p>
            <a:r>
              <a:rPr lang="en-GB" dirty="0"/>
              <a:t>LUIS                       - https://www.luis.ai/ </a:t>
            </a:r>
          </a:p>
          <a:p>
            <a:r>
              <a:rPr lang="en-GB" dirty="0"/>
              <a:t>Machine Learning - https://docs.microsoft.com/en-us/azure/machine-learning/</a:t>
            </a:r>
          </a:p>
          <a:p>
            <a:r>
              <a:rPr lang="en-GB" dirty="0"/>
              <a:t>Cognitive Services - https://azure.microsoft.com/en-gb/services/cognitive-services/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495972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section, you will explore examples of mapping Bot capability to organizational objectives, including:</a:t>
            </a:r>
          </a:p>
          <a:p>
            <a:endParaRPr lang="en-US" dirty="0"/>
          </a:p>
          <a:p>
            <a:pPr marL="171450" indent="-171450">
              <a:buFont typeface="Arial" panose="020B0604020202020204" pitchFamily="34" charset="0"/>
              <a:buChar char="•"/>
            </a:pPr>
            <a:r>
              <a:rPr lang="en-US" dirty="0"/>
              <a:t>High Level Bot Logic Flow</a:t>
            </a:r>
          </a:p>
          <a:p>
            <a:pPr marL="171450" indent="-171450">
              <a:buFont typeface="Arial" panose="020B0604020202020204" pitchFamily="34" charset="0"/>
              <a:buChar char="•"/>
            </a:pPr>
            <a:r>
              <a:rPr lang="en-US" dirty="0"/>
              <a:t>Bot Evolution Roadmap</a:t>
            </a:r>
          </a:p>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4/24/2018 12:50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647358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slide shows an example of how you can map the domain and use case intents at a high level. Remember that the intention here is not to focus on the technology, but more on the business domain, intents and potential conversational flow. In addition you can annotate the diagram to outline any additional requirements such a personalization. The High Level Bot Logic Flow does not have to use this format, but it is important to ensure that the format is understood by the intended audience. Furthermore, this document is not fixed and the expectation should be set with the customer that the initial findings could change with further investigation.</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226456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development of bots will likely be an evolution, not a revolution. It may not be possible to implement the solution in one release. It is therefore pragmatic to develop a roadmap of the functionality of the solution. The slide shows an example of a roadmap.</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812549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t>The following are potential answers to the questions, but encourage your students to come up with more.</a:t>
            </a:r>
          </a:p>
          <a:p>
            <a:endParaRPr lang="en-GB" sz="1200" kern="1200" dirty="0">
              <a:solidFill>
                <a:schemeClr val="tx1"/>
              </a:solidFill>
              <a:effectLst/>
              <a:latin typeface="+mn-lt"/>
              <a:ea typeface="+mn-ea"/>
              <a:cs typeface="+mn-cs"/>
            </a:endParaRPr>
          </a:p>
          <a:p>
            <a:pPr lvl="0">
              <a:lnSpc>
                <a:spcPct val="150000"/>
              </a:lnSpc>
            </a:pPr>
            <a:r>
              <a:rPr lang="en-US" sz="1200" b="1" i="1" dirty="0"/>
              <a:t>How would deal with individuals who required more detail than the High Level Bot Flow Logic would provide?</a:t>
            </a:r>
          </a:p>
          <a:p>
            <a:pPr lvl="0">
              <a:lnSpc>
                <a:spcPct val="150000"/>
              </a:lnSpc>
            </a:pPr>
            <a:r>
              <a:rPr lang="en-US" sz="1200" dirty="0"/>
              <a:t>Outline to those concerned that the purpose of the effective design research is to establish the high level objectives of the project, understand the personality of the bot and get an understanding of the tasks that it is trying to solve so the team can start to get an understanding of what technologies </a:t>
            </a:r>
            <a:r>
              <a:rPr lang="en-US" sz="1200" i="1" dirty="0"/>
              <a:t>may </a:t>
            </a:r>
            <a:r>
              <a:rPr lang="en-US" sz="1200" dirty="0"/>
              <a:t>be used. The output is to create a high level bot logic flow and a roadmap with approximately timescales in the first instance. At this stage, a discovery exercise is being performed on what could be possible and more details will be flushed out in other portions of the project such as the LUIS schema design and the physical architectures</a:t>
            </a:r>
          </a:p>
          <a:p>
            <a:pPr lvl="0">
              <a:lnSpc>
                <a:spcPct val="150000"/>
              </a:lnSpc>
            </a:pPr>
            <a:endParaRPr lang="en-US" sz="1200" dirty="0"/>
          </a:p>
          <a:p>
            <a:pPr lvl="0">
              <a:lnSpc>
                <a:spcPct val="150000"/>
              </a:lnSpc>
            </a:pPr>
            <a:r>
              <a:rPr lang="en-US" sz="1200" b="1" i="1" dirty="0"/>
              <a:t>What artefacts in addition to those seen in this module would you require to ensure sign-off?</a:t>
            </a:r>
          </a:p>
          <a:p>
            <a:pPr lvl="0">
              <a:lnSpc>
                <a:spcPct val="150000"/>
              </a:lnSpc>
            </a:pPr>
            <a:r>
              <a:rPr lang="en-US" sz="1200" dirty="0"/>
              <a:t>A statement of work with signatures of senior stakeholders </a:t>
            </a: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25203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b="0" u="sng" dirty="0"/>
          </a:p>
        </p:txBody>
      </p:sp>
      <p:sp>
        <p:nvSpPr>
          <p:cNvPr id="4" name="Slide Number Placeholder 3"/>
          <p:cNvSpPr>
            <a:spLocks noGrp="1"/>
          </p:cNvSpPr>
          <p:nvPr>
            <p:ph type="sldNum" sz="quarter" idx="10"/>
          </p:nvPr>
        </p:nvSpPr>
        <p:spPr/>
        <p:txBody>
          <a:bodyPr/>
          <a:lstStyle/>
          <a:p>
            <a:fld id="{F5194323-46EB-47FD-802B-1151F9FD2B5B}" type="slidenum">
              <a:rPr lang="en-US" smtClean="0"/>
              <a:t>15</a:t>
            </a:fld>
            <a:endParaRPr lang="en-US"/>
          </a:p>
        </p:txBody>
      </p:sp>
    </p:spTree>
    <p:extLst>
      <p:ext uri="{BB962C8B-B14F-4D97-AF65-F5344CB8AC3E}">
        <p14:creationId xmlns:p14="http://schemas.microsoft.com/office/powerpoint/2010/main" val="24487094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latin typeface="Segoe"/>
              </a:rPr>
              <a:t>Use this slide to share additional content available that attendees should know about. In this section you can call out whitepapers or websites that you and your team have created.</a:t>
            </a:r>
          </a:p>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4/24/2018 12:50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60786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This session focuses on the design aspects of bots with an emphasis on good bot design that has been established by conducting engagements with partners and customers. At the end of this session you will be able to:</a:t>
            </a:r>
            <a:endParaRPr lang="en-US" b="0" u="none" dirty="0"/>
          </a:p>
          <a:p>
            <a:r>
              <a:rPr lang="en-US" b="0" u="none" dirty="0"/>
              <a:t> </a:t>
            </a:r>
          </a:p>
          <a:p>
            <a:pPr marL="171450" indent="-171450">
              <a:buFont typeface="Arial" panose="020B0604020202020204" pitchFamily="34" charset="0"/>
              <a:buChar char="•"/>
            </a:pPr>
            <a:r>
              <a:rPr lang="en-US" b="0" u="none" dirty="0"/>
              <a:t>Conduct effective design research</a:t>
            </a:r>
          </a:p>
          <a:p>
            <a:pPr marL="171450" indent="-171450">
              <a:buFont typeface="Arial" panose="020B0604020202020204" pitchFamily="34" charset="0"/>
              <a:buChar char="•"/>
            </a:pPr>
            <a:r>
              <a:rPr lang="en-US" b="0" u="none" dirty="0"/>
              <a:t>Understand technology capability</a:t>
            </a:r>
          </a:p>
          <a:p>
            <a:pPr marL="171450" indent="-171450">
              <a:buFont typeface="Arial" panose="020B0604020202020204" pitchFamily="34" charset="0"/>
              <a:buChar char="•"/>
            </a:pPr>
            <a:r>
              <a:rPr lang="en-US" b="0" u="none" dirty="0"/>
              <a:t>Map Bot capabilities to organizational objectives</a:t>
            </a:r>
          </a:p>
          <a:p>
            <a:pPr marL="0" indent="0">
              <a:buFont typeface="Arial" panose="020B0604020202020204" pitchFamily="34" charset="0"/>
              <a:buNone/>
            </a:pPr>
            <a:endParaRPr lang="en-US" b="0" u="sng" dirty="0"/>
          </a:p>
        </p:txBody>
      </p:sp>
      <p:sp>
        <p:nvSpPr>
          <p:cNvPr id="4" name="Slide Number Placeholder 3"/>
          <p:cNvSpPr>
            <a:spLocks noGrp="1"/>
          </p:cNvSpPr>
          <p:nvPr>
            <p:ph type="sldNum" sz="quarter" idx="10"/>
          </p:nvPr>
        </p:nvSpPr>
        <p:spPr/>
        <p:txBody>
          <a:bodyPr/>
          <a:lstStyle/>
          <a:p>
            <a:fld id="{F5194323-46EB-47FD-802B-1151F9FD2B5B}" type="slidenum">
              <a:rPr lang="en-US" smtClean="0"/>
              <a:t>2</a:t>
            </a:fld>
            <a:endParaRPr lang="en-US"/>
          </a:p>
        </p:txBody>
      </p:sp>
    </p:spTree>
    <p:extLst>
      <p:ext uri="{BB962C8B-B14F-4D97-AF65-F5344CB8AC3E}">
        <p14:creationId xmlns:p14="http://schemas.microsoft.com/office/powerpoint/2010/main" val="4025337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section, you will explore the steps required to conduct effective design research, including:</a:t>
            </a:r>
          </a:p>
          <a:p>
            <a:endParaRPr lang="en-US" dirty="0"/>
          </a:p>
          <a:p>
            <a:pPr marL="171450" indent="-171450">
              <a:buFont typeface="Arial" panose="020B0604020202020204" pitchFamily="34" charset="0"/>
              <a:buChar char="•"/>
            </a:pPr>
            <a:r>
              <a:rPr lang="en-US" dirty="0"/>
              <a:t>Understanding the organizational requirements.</a:t>
            </a:r>
          </a:p>
          <a:p>
            <a:pPr marL="171450" indent="-171450">
              <a:buFont typeface="Arial" panose="020B0604020202020204" pitchFamily="34" charset="0"/>
              <a:buChar char="•"/>
            </a:pPr>
            <a:r>
              <a:rPr lang="en-US" dirty="0"/>
              <a:t>Understanding the types of conversation patterns.</a:t>
            </a:r>
          </a:p>
          <a:p>
            <a:pPr marL="171450" indent="-171450">
              <a:buFont typeface="Arial" panose="020B0604020202020204" pitchFamily="34" charset="0"/>
              <a:buChar char="•"/>
            </a:pPr>
            <a:r>
              <a:rPr lang="en-US" dirty="0"/>
              <a:t>Building a personality profile for you bot.</a:t>
            </a: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4/24/2018 12:50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023833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dirty="0">
                <a:solidFill>
                  <a:schemeClr val="tx1"/>
                </a:solidFill>
                <a:effectLst/>
                <a:latin typeface="+mn-lt"/>
                <a:ea typeface="+mn-ea"/>
                <a:cs typeface="+mn-cs"/>
              </a:rPr>
              <a:t>During the design phase, </a:t>
            </a:r>
            <a:r>
              <a:rPr lang="en-GB" sz="1200" b="0" i="0" u="none" strike="noStrike" kern="1200" dirty="0" err="1">
                <a:solidFill>
                  <a:schemeClr val="tx1"/>
                </a:solidFill>
                <a:effectLst/>
                <a:latin typeface="+mn-lt"/>
                <a:ea typeface="+mn-ea"/>
                <a:cs typeface="+mn-cs"/>
              </a:rPr>
              <a:t>i</a:t>
            </a:r>
            <a:r>
              <a:rPr lang="de-DE" dirty="0"/>
              <a:t>t is typical to perform a discovery workshop on the requirements for implementing a bot for the organization.  The purpose of the workshop is to establish the problem/use case that the bot is going to solve, assess </a:t>
            </a:r>
            <a:r>
              <a:rPr lang="en-US" sz="1200" b="0" i="0" u="none" strike="noStrike" kern="1200" dirty="0">
                <a:solidFill>
                  <a:schemeClr val="tx1"/>
                </a:solidFill>
                <a:effectLst/>
                <a:latin typeface="+mn-lt"/>
                <a:ea typeface="+mn-ea"/>
                <a:cs typeface="+mn-cs"/>
              </a:rPr>
              <a:t>the desirability, feasibility and viability criteria, and ensure that the specific use cases/bot conversational flows and intents are appropriately captured.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a:buChar char="•"/>
              <a:tabLst/>
              <a:defRPr/>
            </a:pPr>
            <a:r>
              <a:rPr lang="en-US" dirty="0"/>
              <a:t>Desirability = includes the human factors (is there a human need for this innovation? Or are we making this bot for the sake of making a bot?)</a:t>
            </a:r>
          </a:p>
          <a:p>
            <a:pPr marL="171450" lvl="0" indent="-171450">
              <a:buFont typeface="Arial"/>
              <a:buChar char="•"/>
              <a:defRPr/>
            </a:pPr>
            <a:r>
              <a:rPr lang="en-US" dirty="0"/>
              <a:t>Feasibility   = technically feasible (is the technology available to actually do this?)</a:t>
            </a:r>
          </a:p>
          <a:p>
            <a:pPr marL="171450" lvl="0" indent="-171450">
              <a:buFont typeface="Arial"/>
              <a:buChar char="•"/>
              <a:defRPr/>
            </a:pPr>
            <a:r>
              <a:rPr lang="en-US" dirty="0"/>
              <a:t>Viability      = financially viable (is this sustainable from a business perspective)</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DE"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Bots and Conversation as a Platform in general is a major technology shift and is considered a megatrend in the digital transformation space. Setting appropriate expectations, project goals and design guidelines are essential in ensuring that customers that embark on a conversation as a platform initiative drive the best value from their investment, and in-turn continue to build and grow their conversation platform initiative, driving future growth and continued end-user adoption.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It is important to dedicate the right amount of focus on design and not get deep into Bot Architecture, Toolkits and other tech-led conversations. This is not just a technology, it facilitates interaction, a human-to-computer interaction. It’s an experience! which is why we have UX and Architect leading the design conversations with other business stakeholders, including: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Project Sponsor and other business leaders that can speak to the desired outcome from the engagement and conditions of satisfaction </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Business Domain experts specific to the scenario and use cases being explored with Bot. </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Subject Matter experts that can speak to the knowledge domain and are familiar with the conversations we expert bots to have with end-users </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Technical leads that understand the overall Systems Architecture of knowledge sources and can cover any aspect of backend knowledge/integration possibilities </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Core Project team members, including Project Managers and Technical Consultants to ensure they are aligned with overall design requirements and business expectations.</a:t>
            </a:r>
          </a:p>
          <a:p>
            <a:pPr marL="171450" indent="-171450">
              <a:buFont typeface="Arial" panose="020B0604020202020204" pitchFamily="34" charset="0"/>
              <a:buChar char="•"/>
            </a:pPr>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The following are some general guidelines on running a workshop. These are harnessed through previous engagements conducted by the teams. </a:t>
            </a:r>
          </a:p>
          <a:p>
            <a:endParaRPr lang="en-US" sz="1200" b="0" i="0" u="none" strike="noStrike"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Start the discussion broadly with Design Led Thinking making sure Desirability, Feasibility and Viability criteria are top of mind. </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Use existing logs/fact based analysis for driving towards top intents and key uses cases. </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Use the Pareto Principle to make the cases if applicable </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In a complete green-field scenario start by defining the personas and then use the lifecycle of the personas to identifying specific use-cases </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Gauge the level of understanding around Bot terminologies in the audience and feel free to set the stage with key terms and taxonomies, this allows the audience to stay engaged during the workshop and not get lost in taxonomies.</a:t>
            </a: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708159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While working on defining use cases, there is a varying level of complexity involved with certain types of conversational flows. For example, a one-turn dialog that is simply responding by pairing an answer to a question (or set of questions) is a low complexity use case. A multi-turn dialog that needs to extract multiple entities, has to remain context sensitive and is doing some type of task completion which also requires backend integration is a high complexity use case. Then there are other patterns that fall somewhere in between these two extremes. To manage priorities across use cases and overall acceptance criteria for the project, within the constraints of the project scope, it is important to bring in a complexity discussion while walking through the use cases.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One way to manage these conversations is by defining a set of conversational patterns that are organized by the level of complexity where each use case, as it is discovered, is mapped to one of those conversational patterns. These can be organized as follow:</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i="0" u="none" strike="noStrike" kern="1200" dirty="0">
                <a:solidFill>
                  <a:schemeClr val="tx1"/>
                </a:solidFill>
                <a:effectLst/>
                <a:latin typeface="+mn-lt"/>
                <a:ea typeface="+mn-ea"/>
                <a:cs typeface="+mn-cs"/>
              </a:rPr>
              <a:t>One-Turn FAQ</a:t>
            </a:r>
            <a:br>
              <a:rPr lang="en-US" sz="1200" b="1" i="0" u="none" strike="noStrike" kern="1200" dirty="0">
                <a:solidFill>
                  <a:schemeClr val="tx1"/>
                </a:solidFill>
                <a:effectLst/>
                <a:latin typeface="+mn-lt"/>
                <a:ea typeface="+mn-ea"/>
                <a:cs typeface="+mn-cs"/>
              </a:rPr>
            </a:br>
            <a:r>
              <a:rPr lang="en-US" dirty="0">
                <a:solidFill>
                  <a:schemeClr val="bg1"/>
                </a:solidFill>
              </a:rPr>
              <a:t>These are general FAQ style answers that is based on one-turn responses.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i="0" u="none" strike="noStrike" kern="1200" dirty="0">
                <a:solidFill>
                  <a:schemeClr val="tx1"/>
                </a:solidFill>
                <a:effectLst/>
                <a:latin typeface="+mn-lt"/>
                <a:ea typeface="+mn-ea"/>
                <a:cs typeface="+mn-cs"/>
              </a:rPr>
              <a:t>Intelligent Notification</a:t>
            </a:r>
            <a:br>
              <a:rPr lang="en-US" sz="1200" b="1" i="0" u="none" strike="noStrike" kern="1200" dirty="0">
                <a:solidFill>
                  <a:schemeClr val="tx1"/>
                </a:solidFill>
                <a:effectLst/>
                <a:latin typeface="+mn-lt"/>
                <a:ea typeface="+mn-ea"/>
                <a:cs typeface="+mn-cs"/>
              </a:rPr>
            </a:br>
            <a:r>
              <a:rPr lang="en-US" dirty="0">
                <a:solidFill>
                  <a:schemeClr val="bg1"/>
                </a:solidFill>
              </a:rPr>
              <a:t>This is a notification pattern because it is not in response to any query initiated by the user. Design guidance suggests caution when it comes to the bot providing proactive notification.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i="0" u="none" strike="noStrike" kern="1200" dirty="0">
                <a:solidFill>
                  <a:schemeClr val="tx1"/>
                </a:solidFill>
                <a:effectLst/>
                <a:latin typeface="+mn-lt"/>
                <a:ea typeface="+mn-ea"/>
                <a:cs typeface="+mn-cs"/>
              </a:rPr>
              <a:t>One-Turn Intelligent Response</a:t>
            </a:r>
            <a:br>
              <a:rPr lang="en-US" sz="1200" b="1" i="0" u="none" strike="noStrike" kern="1200" dirty="0">
                <a:solidFill>
                  <a:schemeClr val="tx1"/>
                </a:solidFill>
                <a:effectLst/>
                <a:latin typeface="+mn-lt"/>
                <a:ea typeface="+mn-ea"/>
                <a:cs typeface="+mn-cs"/>
              </a:rPr>
            </a:br>
            <a:r>
              <a:rPr lang="en-US" dirty="0">
                <a:solidFill>
                  <a:schemeClr val="bg1"/>
                </a:solidFill>
              </a:rPr>
              <a:t>These are also one-turn responses which don’t typically have a follow-up or additional conversational flow. These are “intelligent” terms as they need to be provided within the context of a conversation or activity. For example, a customer may ask, what time does flight XX065 leave LAX today?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i="0" u="none" strike="noStrike" kern="1200" dirty="0">
                <a:solidFill>
                  <a:schemeClr val="tx1"/>
                </a:solidFill>
                <a:effectLst/>
                <a:latin typeface="+mn-lt"/>
                <a:ea typeface="+mn-ea"/>
                <a:cs typeface="+mn-cs"/>
              </a:rPr>
              <a:t>Contextual Guided Assistance</a:t>
            </a:r>
            <a:br>
              <a:rPr lang="en-US" sz="1200" b="1" i="0" u="none" strike="noStrike" kern="1200" dirty="0">
                <a:solidFill>
                  <a:schemeClr val="tx1"/>
                </a:solidFill>
                <a:effectLst/>
                <a:latin typeface="+mn-lt"/>
                <a:ea typeface="+mn-ea"/>
                <a:cs typeface="+mn-cs"/>
              </a:rPr>
            </a:br>
            <a:r>
              <a:rPr lang="en-US" dirty="0">
                <a:solidFill>
                  <a:schemeClr val="bg1"/>
                </a:solidFill>
              </a:rPr>
              <a:t>In this scenario, context is associated with the page/</a:t>
            </a:r>
            <a:r>
              <a:rPr lang="en-US" dirty="0" err="1">
                <a:solidFill>
                  <a:schemeClr val="bg1"/>
                </a:solidFill>
              </a:rPr>
              <a:t>url</a:t>
            </a:r>
            <a:r>
              <a:rPr lang="en-US" dirty="0">
                <a:solidFill>
                  <a:schemeClr val="bg1"/>
                </a:solidFill>
              </a:rPr>
              <a:t> the user is on as opposed to who the user is and would like the bot to be able to answer questions within this context of the page/</a:t>
            </a:r>
            <a:r>
              <a:rPr lang="en-US" dirty="0" err="1">
                <a:solidFill>
                  <a:schemeClr val="bg1"/>
                </a:solidFill>
              </a:rPr>
              <a:t>url</a:t>
            </a:r>
            <a:r>
              <a:rPr lang="en-US" dirty="0">
                <a:solidFill>
                  <a:schemeClr val="bg1"/>
                </a:solidFill>
              </a:rPr>
              <a: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i="0" u="none" strike="noStrike" kern="1200" dirty="0">
                <a:solidFill>
                  <a:schemeClr val="tx1"/>
                </a:solidFill>
                <a:effectLst/>
                <a:latin typeface="+mn-lt"/>
                <a:ea typeface="+mn-ea"/>
                <a:cs typeface="+mn-cs"/>
              </a:rPr>
              <a:t>Multi-Turn Process Guidance</a:t>
            </a:r>
            <a:br>
              <a:rPr lang="en-US" sz="1200" b="1" i="0" u="none" strike="noStrike" kern="1200" dirty="0">
                <a:solidFill>
                  <a:schemeClr val="tx1"/>
                </a:solidFill>
                <a:effectLst/>
                <a:latin typeface="+mn-lt"/>
                <a:ea typeface="+mn-ea"/>
                <a:cs typeface="+mn-cs"/>
              </a:rPr>
            </a:br>
            <a:r>
              <a:rPr lang="en-US" dirty="0">
                <a:solidFill>
                  <a:schemeClr val="bg1"/>
                </a:solidFill>
              </a:rPr>
              <a:t>This is a unique scenario within the users domain - there are a number of process flows established that a bot can be enabled to do a user walk-through. While these are multi-turn dialog scenarios, they are not truly conversational as the user responses are restricted to Yes/No only with potentially an option to opt out or cancel the guided assistance.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i="0" u="none" strike="noStrike" kern="1200" dirty="0">
                <a:solidFill>
                  <a:schemeClr val="tx1"/>
                </a:solidFill>
                <a:effectLst/>
                <a:latin typeface="+mn-lt"/>
                <a:ea typeface="+mn-ea"/>
                <a:cs typeface="+mn-cs"/>
              </a:rPr>
              <a:t>Multi-Turn Conversational Task Completion</a:t>
            </a:r>
            <a:br>
              <a:rPr lang="en-US" sz="1200" b="1" i="0" u="none" strike="noStrike" kern="1200" dirty="0">
                <a:solidFill>
                  <a:schemeClr val="tx1"/>
                </a:solidFill>
                <a:effectLst/>
                <a:latin typeface="+mn-lt"/>
                <a:ea typeface="+mn-ea"/>
                <a:cs typeface="+mn-cs"/>
              </a:rPr>
            </a:br>
            <a:r>
              <a:rPr lang="en-US" dirty="0">
                <a:solidFill>
                  <a:schemeClr val="bg1"/>
                </a:solidFill>
              </a:rPr>
              <a:t>This is a multi-turn conversational pattern typically leading to a task completion scenario. In this type of pattern, the user is not restricted to fixed responses and can potentially provide free-form natural language response. The bot will need to interpret this within the context of the process the user is in.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023784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Would you trust someone not in your organization to speak on behalf of your organization?</a:t>
            </a:r>
          </a:p>
          <a:p>
            <a:endParaRPr lang="en-US" dirty="0"/>
          </a:p>
          <a:p>
            <a:r>
              <a:rPr lang="en-US" dirty="0"/>
              <a:t>Your bot is going to be the spokesperson for your company. That’s why it is important to have a mix of business stakeholders ranging from UX leads, project owners and other stakeholders in the design phase of the bot. Most customers are looking at either knowledge orientated or task completion bots, and expect bots to be able to answer general knowledge questions, integrating that is not a big deal if you use knowledge search. What is often overlooked is the personality of the bot. Personality makes a difference, even if its in subtle ways. Remember that it will be representing your brand and as such it is important to consider the personality profile so that it represents your company at its’ best.</a:t>
            </a:r>
          </a:p>
          <a:p>
            <a:endParaRPr lang="en-US" dirty="0"/>
          </a:p>
          <a:p>
            <a:r>
              <a:rPr lang="en-US" dirty="0"/>
              <a:t>Options to consider when defining a bot personality profile include:</a:t>
            </a:r>
          </a:p>
          <a:p>
            <a:endParaRPr lang="en-US" dirty="0"/>
          </a:p>
          <a:p>
            <a:pPr marL="628650" lvl="1" indent="-171450">
              <a:buFont typeface="Arial" panose="020B0604020202020204" pitchFamily="34" charset="0"/>
              <a:buChar char="•"/>
            </a:pPr>
            <a:r>
              <a:rPr lang="en-US" dirty="0"/>
              <a:t>Demographics</a:t>
            </a:r>
          </a:p>
          <a:p>
            <a:pPr marL="628650" lvl="1" indent="-171450">
              <a:buFont typeface="Arial" panose="020B0604020202020204" pitchFamily="34" charset="0"/>
              <a:buChar char="•"/>
            </a:pPr>
            <a:r>
              <a:rPr lang="en-US" dirty="0"/>
              <a:t>BIO</a:t>
            </a:r>
          </a:p>
          <a:p>
            <a:pPr marL="628650" lvl="1" indent="-171450">
              <a:buFont typeface="Arial" panose="020B0604020202020204" pitchFamily="34" charset="0"/>
              <a:buChar char="•"/>
            </a:pPr>
            <a:r>
              <a:rPr lang="en-US" dirty="0"/>
              <a:t>Goals of the bot</a:t>
            </a:r>
          </a:p>
          <a:p>
            <a:pPr marL="628650" lvl="1" indent="-171450">
              <a:buFont typeface="Arial" panose="020B0604020202020204" pitchFamily="34" charset="0"/>
              <a:buChar char="•"/>
            </a:pPr>
            <a:r>
              <a:rPr lang="en-US" dirty="0"/>
              <a:t>Pain Points of the bot</a:t>
            </a:r>
          </a:p>
          <a:p>
            <a:pPr marL="628650" lvl="1" indent="-171450">
              <a:buFont typeface="Arial" panose="020B0604020202020204" pitchFamily="34" charset="0"/>
              <a:buChar char="•"/>
            </a:pPr>
            <a:r>
              <a:rPr lang="en-US" dirty="0"/>
              <a:t>Personality</a:t>
            </a:r>
          </a:p>
          <a:p>
            <a:pPr marL="628650" lvl="1" indent="-171450">
              <a:buFont typeface="Arial" panose="020B0604020202020204" pitchFamily="34" charset="0"/>
              <a:buChar char="•"/>
            </a:pPr>
            <a:r>
              <a:rPr lang="en-US" dirty="0"/>
              <a:t>Character</a:t>
            </a:r>
          </a:p>
          <a:p>
            <a:pPr marL="628650" lvl="1" indent="-171450">
              <a:buFont typeface="Arial" panose="020B0604020202020204" pitchFamily="34" charset="0"/>
              <a:buChar char="•"/>
            </a:pPr>
            <a:r>
              <a:rPr lang="en-US" dirty="0"/>
              <a:t>Target users</a:t>
            </a: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509548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lnSpc>
                <a:spcPct val="150000"/>
              </a:lnSpc>
            </a:pPr>
            <a:r>
              <a:rPr lang="en-US" sz="1200" b="0" i="0" dirty="0"/>
              <a:t>The following are potential answers to the questions, but encourage your students to come up with more.</a:t>
            </a:r>
          </a:p>
          <a:p>
            <a:pPr lvl="0">
              <a:lnSpc>
                <a:spcPct val="150000"/>
              </a:lnSpc>
            </a:pPr>
            <a:endParaRPr lang="en-US" sz="1200" b="1" i="1" dirty="0"/>
          </a:p>
          <a:p>
            <a:pPr lvl="0">
              <a:lnSpc>
                <a:spcPct val="150000"/>
              </a:lnSpc>
            </a:pPr>
            <a:r>
              <a:rPr lang="en-US" sz="1200" b="1" i="1" dirty="0"/>
              <a:t>What factors could affect effective design research?</a:t>
            </a:r>
          </a:p>
          <a:p>
            <a:pPr lvl="0">
              <a:lnSpc>
                <a:spcPct val="150000"/>
              </a:lnSpc>
            </a:pPr>
            <a:endParaRPr lang="en-US" sz="1200" dirty="0"/>
          </a:p>
          <a:p>
            <a:pPr lvl="0">
              <a:lnSpc>
                <a:spcPct val="150000"/>
              </a:lnSpc>
            </a:pPr>
            <a:r>
              <a:rPr lang="en-US" sz="1200" dirty="0"/>
              <a:t>There are a range of answers here that could impact the effective design research including the following:</a:t>
            </a:r>
          </a:p>
          <a:p>
            <a:pPr lvl="0">
              <a:lnSpc>
                <a:spcPct val="150000"/>
              </a:lnSpc>
            </a:pPr>
            <a:r>
              <a:rPr lang="en-US" sz="1200" dirty="0"/>
              <a:t>Project lacks diversity and depth for a full design review.</a:t>
            </a:r>
          </a:p>
          <a:p>
            <a:pPr lvl="0">
              <a:lnSpc>
                <a:spcPct val="150000"/>
              </a:lnSpc>
            </a:pPr>
            <a:r>
              <a:rPr lang="en-US" sz="1200" dirty="0"/>
              <a:t>Time limitations leading to an incomplete or partial research.</a:t>
            </a:r>
          </a:p>
          <a:p>
            <a:pPr lvl="0">
              <a:lnSpc>
                <a:spcPct val="150000"/>
              </a:lnSpc>
            </a:pPr>
            <a:r>
              <a:rPr lang="en-US" sz="1200" dirty="0"/>
              <a:t>A lack of understanding of the corporate, transformation or project requirements</a:t>
            </a:r>
          </a:p>
          <a:p>
            <a:pPr lvl="0">
              <a:lnSpc>
                <a:spcPct val="150000"/>
              </a:lnSpc>
            </a:pPr>
            <a:r>
              <a:rPr lang="en-US" sz="1200" dirty="0"/>
              <a:t>Lack of support from senior stakeholders</a:t>
            </a:r>
          </a:p>
          <a:p>
            <a:pPr lvl="0">
              <a:lnSpc>
                <a:spcPct val="150000"/>
              </a:lnSpc>
            </a:pPr>
            <a:endParaRPr lang="en-US" sz="1200" dirty="0"/>
          </a:p>
          <a:p>
            <a:pPr lvl="0">
              <a:lnSpc>
                <a:spcPct val="150000"/>
              </a:lnSpc>
            </a:pPr>
            <a:endParaRPr lang="en-US" sz="1200" dirty="0"/>
          </a:p>
          <a:p>
            <a:pPr lvl="0">
              <a:lnSpc>
                <a:spcPct val="150000"/>
              </a:lnSpc>
            </a:pPr>
            <a:r>
              <a:rPr lang="en-US" sz="1200" b="1" i="1" dirty="0"/>
              <a:t>How would you overcome such factors?</a:t>
            </a:r>
          </a:p>
          <a:p>
            <a:pPr lvl="0">
              <a:lnSpc>
                <a:spcPct val="150000"/>
              </a:lnSpc>
            </a:pPr>
            <a:endParaRPr lang="en-US" sz="1200" b="1" i="1" dirty="0"/>
          </a:p>
          <a:p>
            <a:pPr marL="0" marR="0" lvl="0" indent="0" algn="l" defTabSz="914400" rtl="0" eaLnBrk="1" fontAlgn="auto" latinLnBrk="0" hangingPunct="1">
              <a:lnSpc>
                <a:spcPct val="150000"/>
              </a:lnSpc>
              <a:spcBef>
                <a:spcPts val="0"/>
              </a:spcBef>
              <a:spcAft>
                <a:spcPts val="0"/>
              </a:spcAft>
              <a:buClrTx/>
              <a:buSzTx/>
              <a:buFontTx/>
              <a:buNone/>
              <a:tabLst/>
              <a:defRPr/>
            </a:pPr>
            <a:r>
              <a:rPr lang="en-US" sz="1200" b="1" dirty="0"/>
              <a:t>Project lacks diversity and depth for a full design review.</a:t>
            </a:r>
          </a:p>
          <a:p>
            <a:pPr lvl="0">
              <a:lnSpc>
                <a:spcPct val="150000"/>
              </a:lnSpc>
            </a:pPr>
            <a:r>
              <a:rPr lang="en-US" sz="1200" dirty="0"/>
              <a:t>Consider seeking buy in from senior stakeholders to allow a variety of people with different backgrounds to take part in the review. PR and marketing professionals can be very helpful, as well as technologist and Project Managers. Consider what the actions are of the bot and seek an understanding of the role. For example a concierge service for a hotel, and include people from that role.</a:t>
            </a:r>
          </a:p>
          <a:p>
            <a:pPr lvl="0">
              <a:lnSpc>
                <a:spcPct val="150000"/>
              </a:lnSpc>
            </a:pPr>
            <a:endParaRPr lang="en-US" sz="1200" dirty="0"/>
          </a:p>
          <a:p>
            <a:pPr marL="0" marR="0" lvl="0" indent="0" algn="l" defTabSz="914400" rtl="0" eaLnBrk="1" fontAlgn="auto" latinLnBrk="0" hangingPunct="1">
              <a:lnSpc>
                <a:spcPct val="150000"/>
              </a:lnSpc>
              <a:spcBef>
                <a:spcPts val="0"/>
              </a:spcBef>
              <a:spcAft>
                <a:spcPts val="0"/>
              </a:spcAft>
              <a:buClrTx/>
              <a:buSzTx/>
              <a:buFontTx/>
              <a:buNone/>
              <a:tabLst/>
              <a:defRPr/>
            </a:pPr>
            <a:r>
              <a:rPr lang="en-US" sz="1200" b="1" dirty="0"/>
              <a:t>Time limitations leading to an incomplete or partial research.</a:t>
            </a:r>
          </a:p>
          <a:p>
            <a:pPr lvl="0">
              <a:lnSpc>
                <a:spcPct val="150000"/>
              </a:lnSpc>
            </a:pPr>
            <a:r>
              <a:rPr lang="en-US" sz="1200" dirty="0"/>
              <a:t>It’s important to set the correct expectations for how long effective design research will take. It is not uncommon for a number of meetings to take place as research activities are delegated to members of the team to research and report back. However, having a deadline is also important for setting a line in the sand. Without this control the research phase could go on and on</a:t>
            </a:r>
          </a:p>
          <a:p>
            <a:pPr lvl="0">
              <a:lnSpc>
                <a:spcPct val="150000"/>
              </a:lnSpc>
            </a:pPr>
            <a:endParaRPr lang="en-US" sz="1200" dirty="0"/>
          </a:p>
          <a:p>
            <a:pPr marL="0" marR="0" lvl="0" indent="0" algn="l" defTabSz="914400" rtl="0" eaLnBrk="1" fontAlgn="auto" latinLnBrk="0" hangingPunct="1">
              <a:lnSpc>
                <a:spcPct val="150000"/>
              </a:lnSpc>
              <a:spcBef>
                <a:spcPts val="0"/>
              </a:spcBef>
              <a:spcAft>
                <a:spcPts val="0"/>
              </a:spcAft>
              <a:buClrTx/>
              <a:buSzTx/>
              <a:buFontTx/>
              <a:buNone/>
              <a:tabLst/>
              <a:defRPr/>
            </a:pPr>
            <a:r>
              <a:rPr lang="en-US" sz="1200" b="1" dirty="0"/>
              <a:t>A lack of understanding of the corporate, transformation or project requirements</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1200" dirty="0"/>
              <a:t>It is important that there is a clear understanding of the corporate, transformation or project requirements. This acts as the north star for the project and should include measures for success. This should be the first aspect of the effective design research phase that should be completed and is of the highest priority. If there is still uncertainty with goals, revisit them and investigate.</a:t>
            </a:r>
          </a:p>
          <a:p>
            <a:pPr marL="0" marR="0" lvl="0" indent="0" algn="l" defTabSz="914400" rtl="0" eaLnBrk="1" fontAlgn="auto" latinLnBrk="0" hangingPunct="1">
              <a:lnSpc>
                <a:spcPct val="15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50000"/>
              </a:lnSpc>
              <a:spcBef>
                <a:spcPts val="0"/>
              </a:spcBef>
              <a:spcAft>
                <a:spcPts val="0"/>
              </a:spcAft>
              <a:buClrTx/>
              <a:buSzTx/>
              <a:buFontTx/>
              <a:buNone/>
              <a:tabLst/>
              <a:defRPr/>
            </a:pPr>
            <a:r>
              <a:rPr lang="en-US" sz="1200" b="1" dirty="0"/>
              <a:t>Lack of support from senior stakeholders</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1200" dirty="0"/>
              <a:t>This is perhaps the most difficult to solve should the stakeholders in question not see any benefits to the solution and seriously impacts the desirability criteria. If this is the case it may be more pragmatic to shelve the project until there is more desire. However, before giving up makes sure that the senior stakeholders in question understand the commercial benefits of taking on the project. Be it to reduce operational costs, improve customer service and therefore retaining more new customers or using the bot for upsell opportunities.</a:t>
            </a:r>
          </a:p>
          <a:p>
            <a:pPr lvl="0">
              <a:lnSpc>
                <a:spcPct val="150000"/>
              </a:lnSpc>
            </a:pPr>
            <a:endParaRPr lang="en-US" sz="1200" dirty="0"/>
          </a:p>
          <a:p>
            <a:pPr lvl="0">
              <a:lnSpc>
                <a:spcPct val="150000"/>
              </a:lnSpc>
            </a:pPr>
            <a:endParaRPr lang="en-US" sz="1200" dirty="0"/>
          </a:p>
          <a:p>
            <a:pPr lvl="0">
              <a:lnSpc>
                <a:spcPct val="150000"/>
              </a:lnSpc>
            </a:pPr>
            <a:r>
              <a:rPr lang="en-US" sz="1200" b="1" i="1" dirty="0"/>
              <a:t>Bot personality profiling may be viewed as non serious. How would you address this mindset?</a:t>
            </a:r>
          </a:p>
          <a:p>
            <a:pPr lvl="0">
              <a:lnSpc>
                <a:spcPct val="150000"/>
              </a:lnSpc>
            </a:pPr>
            <a:endParaRPr lang="en-US" sz="1200" dirty="0"/>
          </a:p>
          <a:p>
            <a:pPr lvl="0">
              <a:lnSpc>
                <a:spcPct val="150000"/>
              </a:lnSpc>
            </a:pPr>
            <a:r>
              <a:rPr lang="en-US" sz="1200" dirty="0"/>
              <a:t>As a technologist or Project Manager, you wouldn’t. You would lean on the expertise of the PR and marketing team to communicate the importance of the bot representing the company and how it would come across. This enables their expertise to come to the fore and cement the reason for their presence on the team</a:t>
            </a: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257636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section, you will understand conversation flow, including:</a:t>
            </a:r>
          </a:p>
          <a:p>
            <a:endParaRPr lang="en-US" dirty="0"/>
          </a:p>
          <a:p>
            <a:pPr marL="171450" indent="-171450">
              <a:buFont typeface="Arial" panose="020B0604020202020204" pitchFamily="34" charset="0"/>
              <a:buChar char="•"/>
            </a:pPr>
            <a:r>
              <a:rPr lang="en-US" dirty="0"/>
              <a:t>Microsoft Bot Framework Capabilities</a:t>
            </a:r>
          </a:p>
          <a:p>
            <a:pPr marL="171450" indent="-171450">
              <a:buFont typeface="Arial" panose="020B0604020202020204" pitchFamily="34" charset="0"/>
              <a:buChar char="•"/>
            </a:pPr>
            <a:r>
              <a:rPr lang="en-US" dirty="0"/>
              <a:t>Supporting technologies</a:t>
            </a:r>
          </a:p>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4/24/2018 12:50 PM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330916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Microsoft bot framework is the #1 bot framework in the market today.  This framework provides 3 key capabilities for developers.  This open source framework allows developers to build bots in the languages they know and love - </a:t>
            </a:r>
            <a:r>
              <a:rPr lang="en-US" dirty="0" err="1"/>
              <a:t>.Net</a:t>
            </a:r>
            <a:r>
              <a:rPr lang="en-US" dirty="0"/>
              <a:t> C# and node.js   The framework provides connectors to over 15 different channels.  This allows developers to build a bot once, and connect it to SMS, Email, Facebook, skype, slack, </a:t>
            </a:r>
            <a:r>
              <a:rPr lang="en-US" dirty="0" err="1"/>
              <a:t>kik</a:t>
            </a:r>
            <a:r>
              <a:rPr lang="en-US" dirty="0"/>
              <a:t>, web chat, etc.  Finally the framework allows you to publish bots to be discovered via search, Cortana and other web services. It is important to establish the skillsets of those who work at the company. From this perspective it can be established if the bot solution can be developed in-house, or establish the level of support that is required for the project to succeed. Furthermore, understanding the differences between each channel that will be used for the bot</a:t>
            </a:r>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39846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79C601B9-5273-467A-8E48-EC9939578C8F}"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4/24/2018 12:50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09056629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Intelligent Cloud Architect Boot Camp">
    <p:bg>
      <p:bgPr>
        <a:solidFill>
          <a:schemeClr val="bg2"/>
        </a:solidFill>
        <a:effectLst/>
      </p:bgPr>
    </p:bg>
    <p:spTree>
      <p:nvGrpSpPr>
        <p:cNvPr id="1" name=""/>
        <p:cNvGrpSpPr/>
        <p:nvPr/>
      </p:nvGrpSpPr>
      <p:grpSpPr>
        <a:xfrm>
          <a:off x="0" y="0"/>
          <a:ext cx="0" cy="0"/>
          <a:chOff x="0" y="0"/>
          <a:chExt cx="0" cy="0"/>
        </a:xfrm>
      </p:grpSpPr>
      <p:sp>
        <p:nvSpPr>
          <p:cNvPr id="11" name="Arc 12">
            <a:extLst>
              <a:ext uri="{FF2B5EF4-FFF2-40B4-BE49-F238E27FC236}">
                <a16:creationId xmlns:a16="http://schemas.microsoft.com/office/drawing/2014/main" id="{4482FD05-F4F6-4D52-A0D4-67F8B984BC9F}"/>
              </a:ext>
            </a:extLst>
          </p:cNvPr>
          <p:cNvSpPr/>
          <p:nvPr userDrawn="1"/>
        </p:nvSpPr>
        <p:spPr>
          <a:xfrm rot="16200000">
            <a:off x="8300546" y="1869065"/>
            <a:ext cx="2659858" cy="5123677"/>
          </a:xfrm>
          <a:custGeom>
            <a:avLst/>
            <a:gdLst>
              <a:gd name="connsiteX0" fmla="*/ 1485900 w 2971800"/>
              <a:gd name="connsiteY0" fmla="*/ 0 h 4581267"/>
              <a:gd name="connsiteX1" fmla="*/ 2735082 w 2971800"/>
              <a:gd name="connsiteY1" fmla="*/ 1050219 h 4581267"/>
              <a:gd name="connsiteX2" fmla="*/ 2971785 w 2971800"/>
              <a:gd name="connsiteY2" fmla="*/ 2301099 h 4581267"/>
              <a:gd name="connsiteX3" fmla="*/ 1485900 w 2971800"/>
              <a:gd name="connsiteY3" fmla="*/ 2290634 h 4581267"/>
              <a:gd name="connsiteX4" fmla="*/ 1485900 w 2971800"/>
              <a:gd name="connsiteY4" fmla="*/ 0 h 4581267"/>
              <a:gd name="connsiteX0" fmla="*/ 1485900 w 2971800"/>
              <a:gd name="connsiteY0" fmla="*/ 0 h 4581267"/>
              <a:gd name="connsiteX1" fmla="*/ 2735082 w 2971800"/>
              <a:gd name="connsiteY1" fmla="*/ 1050219 h 4581267"/>
              <a:gd name="connsiteX2" fmla="*/ 2971785 w 2971800"/>
              <a:gd name="connsiteY2" fmla="*/ 2301099 h 4581267"/>
              <a:gd name="connsiteX0" fmla="*/ 0 w 1485900"/>
              <a:gd name="connsiteY0" fmla="*/ 0 h 5095102"/>
              <a:gd name="connsiteX1" fmla="*/ 1249182 w 1485900"/>
              <a:gd name="connsiteY1" fmla="*/ 1050219 h 5095102"/>
              <a:gd name="connsiteX2" fmla="*/ 1485885 w 1485900"/>
              <a:gd name="connsiteY2" fmla="*/ 2301099 h 5095102"/>
              <a:gd name="connsiteX3" fmla="*/ 0 w 1485900"/>
              <a:gd name="connsiteY3" fmla="*/ 2290634 h 5095102"/>
              <a:gd name="connsiteX4" fmla="*/ 0 w 1485900"/>
              <a:gd name="connsiteY4" fmla="*/ 0 h 5095102"/>
              <a:gd name="connsiteX0" fmla="*/ 0 w 1485900"/>
              <a:gd name="connsiteY0" fmla="*/ 0 h 5095102"/>
              <a:gd name="connsiteX1" fmla="*/ 1249182 w 1485900"/>
              <a:gd name="connsiteY1" fmla="*/ 1050219 h 5095102"/>
              <a:gd name="connsiteX2" fmla="*/ 457184 w 1485900"/>
              <a:gd name="connsiteY2" fmla="*/ 5095102 h 5095102"/>
              <a:gd name="connsiteX0" fmla="*/ 1143000 w 2628900"/>
              <a:gd name="connsiteY0" fmla="*/ 0 h 5095102"/>
              <a:gd name="connsiteX1" fmla="*/ 2392182 w 2628900"/>
              <a:gd name="connsiteY1" fmla="*/ 1050219 h 5095102"/>
              <a:gd name="connsiteX2" fmla="*/ 2628885 w 2628900"/>
              <a:gd name="connsiteY2" fmla="*/ 2301099 h 5095102"/>
              <a:gd name="connsiteX3" fmla="*/ 1143000 w 2628900"/>
              <a:gd name="connsiteY3" fmla="*/ 2290634 h 5095102"/>
              <a:gd name="connsiteX4" fmla="*/ 1143000 w 2628900"/>
              <a:gd name="connsiteY4" fmla="*/ 0 h 5095102"/>
              <a:gd name="connsiteX0" fmla="*/ 0 w 2628900"/>
              <a:gd name="connsiteY0" fmla="*/ 1816100 h 5095102"/>
              <a:gd name="connsiteX1" fmla="*/ 2392182 w 2628900"/>
              <a:gd name="connsiteY1" fmla="*/ 1050219 h 5095102"/>
              <a:gd name="connsiteX2" fmla="*/ 1600184 w 2628900"/>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2425520 w 2662238"/>
              <a:gd name="connsiteY1" fmla="*/ 1050219 h 5095102"/>
              <a:gd name="connsiteX2" fmla="*/ 1633522 w 2662238"/>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Lst>
            <a:ahLst/>
            <a:cxnLst>
              <a:cxn ang="0">
                <a:pos x="connsiteX0" y="connsiteY0"/>
              </a:cxn>
              <a:cxn ang="0">
                <a:pos x="connsiteX1" y="connsiteY1"/>
              </a:cxn>
            </a:cxnLst>
            <a:rect l="l" t="t" r="r" b="b"/>
            <a:pathLst>
              <a:path w="2659858" h="5123677" stroke="0" extrusionOk="0">
                <a:moveTo>
                  <a:pt x="1173958" y="0"/>
                </a:moveTo>
                <a:cubicBezTo>
                  <a:pt x="1679080" y="0"/>
                  <a:pt x="2149608" y="395585"/>
                  <a:pt x="2423140" y="1050219"/>
                </a:cubicBezTo>
                <a:cubicBezTo>
                  <a:pt x="2578929" y="1423063"/>
                  <a:pt x="2661157" y="1857606"/>
                  <a:pt x="2659843" y="2301099"/>
                </a:cubicBezTo>
                <a:lnTo>
                  <a:pt x="1173958" y="2290634"/>
                </a:lnTo>
                <a:lnTo>
                  <a:pt x="1173958" y="0"/>
                </a:lnTo>
                <a:close/>
              </a:path>
              <a:path w="2659858" h="5123677" fill="none">
                <a:moveTo>
                  <a:pt x="0" y="1889922"/>
                </a:moveTo>
                <a:cubicBezTo>
                  <a:pt x="1442247" y="2534466"/>
                  <a:pt x="1905795" y="3976716"/>
                  <a:pt x="1650192" y="5123677"/>
                </a:cubicBezTo>
              </a:path>
            </a:pathLst>
          </a:custGeom>
          <a:noFill/>
          <a:ln w="12700">
            <a:solidFill>
              <a:schemeClr val="accent1">
                <a:lumMod val="20000"/>
                <a:lumOff val="80000"/>
                <a:alpha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2" name="Arc 12">
            <a:extLst>
              <a:ext uri="{FF2B5EF4-FFF2-40B4-BE49-F238E27FC236}">
                <a16:creationId xmlns:a16="http://schemas.microsoft.com/office/drawing/2014/main" id="{E73B8847-EA8B-4495-9732-9FA0DB1963B0}"/>
              </a:ext>
            </a:extLst>
          </p:cNvPr>
          <p:cNvSpPr/>
          <p:nvPr userDrawn="1"/>
        </p:nvSpPr>
        <p:spPr>
          <a:xfrm rot="16200000">
            <a:off x="4275597" y="-1752531"/>
            <a:ext cx="6569893" cy="9188265"/>
          </a:xfrm>
          <a:custGeom>
            <a:avLst/>
            <a:gdLst>
              <a:gd name="connsiteX0" fmla="*/ 1485900 w 2971800"/>
              <a:gd name="connsiteY0" fmla="*/ 0 h 4581267"/>
              <a:gd name="connsiteX1" fmla="*/ 2735082 w 2971800"/>
              <a:gd name="connsiteY1" fmla="*/ 1050219 h 4581267"/>
              <a:gd name="connsiteX2" fmla="*/ 2971785 w 2971800"/>
              <a:gd name="connsiteY2" fmla="*/ 2301099 h 4581267"/>
              <a:gd name="connsiteX3" fmla="*/ 1485900 w 2971800"/>
              <a:gd name="connsiteY3" fmla="*/ 2290634 h 4581267"/>
              <a:gd name="connsiteX4" fmla="*/ 1485900 w 2971800"/>
              <a:gd name="connsiteY4" fmla="*/ 0 h 4581267"/>
              <a:gd name="connsiteX0" fmla="*/ 1485900 w 2971800"/>
              <a:gd name="connsiteY0" fmla="*/ 0 h 4581267"/>
              <a:gd name="connsiteX1" fmla="*/ 2735082 w 2971800"/>
              <a:gd name="connsiteY1" fmla="*/ 1050219 h 4581267"/>
              <a:gd name="connsiteX2" fmla="*/ 2971785 w 2971800"/>
              <a:gd name="connsiteY2" fmla="*/ 2301099 h 4581267"/>
              <a:gd name="connsiteX0" fmla="*/ 0 w 1485900"/>
              <a:gd name="connsiteY0" fmla="*/ 0 h 5095102"/>
              <a:gd name="connsiteX1" fmla="*/ 1249182 w 1485900"/>
              <a:gd name="connsiteY1" fmla="*/ 1050219 h 5095102"/>
              <a:gd name="connsiteX2" fmla="*/ 1485885 w 1485900"/>
              <a:gd name="connsiteY2" fmla="*/ 2301099 h 5095102"/>
              <a:gd name="connsiteX3" fmla="*/ 0 w 1485900"/>
              <a:gd name="connsiteY3" fmla="*/ 2290634 h 5095102"/>
              <a:gd name="connsiteX4" fmla="*/ 0 w 1485900"/>
              <a:gd name="connsiteY4" fmla="*/ 0 h 5095102"/>
              <a:gd name="connsiteX0" fmla="*/ 0 w 1485900"/>
              <a:gd name="connsiteY0" fmla="*/ 0 h 5095102"/>
              <a:gd name="connsiteX1" fmla="*/ 1249182 w 1485900"/>
              <a:gd name="connsiteY1" fmla="*/ 1050219 h 5095102"/>
              <a:gd name="connsiteX2" fmla="*/ 457184 w 1485900"/>
              <a:gd name="connsiteY2" fmla="*/ 5095102 h 5095102"/>
              <a:gd name="connsiteX0" fmla="*/ 1143000 w 2628900"/>
              <a:gd name="connsiteY0" fmla="*/ 0 h 5095102"/>
              <a:gd name="connsiteX1" fmla="*/ 2392182 w 2628900"/>
              <a:gd name="connsiteY1" fmla="*/ 1050219 h 5095102"/>
              <a:gd name="connsiteX2" fmla="*/ 2628885 w 2628900"/>
              <a:gd name="connsiteY2" fmla="*/ 2301099 h 5095102"/>
              <a:gd name="connsiteX3" fmla="*/ 1143000 w 2628900"/>
              <a:gd name="connsiteY3" fmla="*/ 2290634 h 5095102"/>
              <a:gd name="connsiteX4" fmla="*/ 1143000 w 2628900"/>
              <a:gd name="connsiteY4" fmla="*/ 0 h 5095102"/>
              <a:gd name="connsiteX0" fmla="*/ 0 w 2628900"/>
              <a:gd name="connsiteY0" fmla="*/ 1816100 h 5095102"/>
              <a:gd name="connsiteX1" fmla="*/ 2392182 w 2628900"/>
              <a:gd name="connsiteY1" fmla="*/ 1050219 h 5095102"/>
              <a:gd name="connsiteX2" fmla="*/ 1600184 w 2628900"/>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2425520 w 2662238"/>
              <a:gd name="connsiteY1" fmla="*/ 1050219 h 5095102"/>
              <a:gd name="connsiteX2" fmla="*/ 1633522 w 2662238"/>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Lst>
            <a:ahLst/>
            <a:cxnLst>
              <a:cxn ang="0">
                <a:pos x="connsiteX0" y="connsiteY0"/>
              </a:cxn>
              <a:cxn ang="0">
                <a:pos x="connsiteX1" y="connsiteY1"/>
              </a:cxn>
            </a:cxnLst>
            <a:rect l="l" t="t" r="r" b="b"/>
            <a:pathLst>
              <a:path w="2636109" h="5123677" stroke="0" extrusionOk="0">
                <a:moveTo>
                  <a:pt x="1150209" y="0"/>
                </a:moveTo>
                <a:cubicBezTo>
                  <a:pt x="1655331" y="0"/>
                  <a:pt x="2125859" y="395585"/>
                  <a:pt x="2399391" y="1050219"/>
                </a:cubicBezTo>
                <a:cubicBezTo>
                  <a:pt x="2555180" y="1423063"/>
                  <a:pt x="2637408" y="1857606"/>
                  <a:pt x="2636094" y="2301099"/>
                </a:cubicBezTo>
                <a:lnTo>
                  <a:pt x="1150209" y="2290634"/>
                </a:lnTo>
                <a:lnTo>
                  <a:pt x="1150209" y="0"/>
                </a:lnTo>
                <a:close/>
              </a:path>
              <a:path w="2636109" h="5123677" fill="none">
                <a:moveTo>
                  <a:pt x="0" y="2045387"/>
                </a:moveTo>
                <a:cubicBezTo>
                  <a:pt x="1360446" y="2375211"/>
                  <a:pt x="1736915" y="4098056"/>
                  <a:pt x="1626443" y="5123677"/>
                </a:cubicBezTo>
              </a:path>
            </a:pathLst>
          </a:custGeom>
          <a:noFill/>
          <a:ln w="12700">
            <a:solidFill>
              <a:schemeClr val="accent1">
                <a:lumMod val="20000"/>
                <a:lumOff val="80000"/>
                <a:alpha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3" name="Freeform 11">
            <a:extLst>
              <a:ext uri="{FF2B5EF4-FFF2-40B4-BE49-F238E27FC236}">
                <a16:creationId xmlns:a16="http://schemas.microsoft.com/office/drawing/2014/main" id="{1F943766-1615-4432-905C-072976630204}"/>
              </a:ext>
            </a:extLst>
          </p:cNvPr>
          <p:cNvSpPr>
            <a:spLocks/>
          </p:cNvSpPr>
          <p:nvPr userDrawn="1"/>
        </p:nvSpPr>
        <p:spPr bwMode="auto">
          <a:xfrm>
            <a:off x="-92364" y="4651948"/>
            <a:ext cx="12284364" cy="2258859"/>
          </a:xfrm>
          <a:custGeom>
            <a:avLst/>
            <a:gdLst>
              <a:gd name="T0" fmla="*/ 4468 w 4666"/>
              <a:gd name="T1" fmla="*/ 394 h 887"/>
              <a:gd name="T2" fmla="*/ 4208 w 4666"/>
              <a:gd name="T3" fmla="*/ 497 h 887"/>
              <a:gd name="T4" fmla="*/ 4019 w 4666"/>
              <a:gd name="T5" fmla="*/ 257 h 887"/>
              <a:gd name="T6" fmla="*/ 3962 w 4666"/>
              <a:gd name="T7" fmla="*/ 180 h 887"/>
              <a:gd name="T8" fmla="*/ 3796 w 4666"/>
              <a:gd name="T9" fmla="*/ 257 h 887"/>
              <a:gd name="T10" fmla="*/ 3739 w 4666"/>
              <a:gd name="T11" fmla="*/ 320 h 887"/>
              <a:gd name="T12" fmla="*/ 3606 w 4666"/>
              <a:gd name="T13" fmla="*/ 109 h 887"/>
              <a:gd name="T14" fmla="*/ 3364 w 4666"/>
              <a:gd name="T15" fmla="*/ 0 h 887"/>
              <a:gd name="T16" fmla="*/ 2978 w 4666"/>
              <a:gd name="T17" fmla="*/ 257 h 887"/>
              <a:gd name="T18" fmla="*/ 2926 w 4666"/>
              <a:gd name="T19" fmla="*/ 180 h 887"/>
              <a:gd name="T20" fmla="*/ 2760 w 4666"/>
              <a:gd name="T21" fmla="*/ 257 h 887"/>
              <a:gd name="T22" fmla="*/ 2703 w 4666"/>
              <a:gd name="T23" fmla="*/ 497 h 887"/>
              <a:gd name="T24" fmla="*/ 2512 w 4666"/>
              <a:gd name="T25" fmla="*/ 394 h 887"/>
              <a:gd name="T26" fmla="*/ 2254 w 4666"/>
              <a:gd name="T27" fmla="*/ 320 h 887"/>
              <a:gd name="T28" fmla="*/ 1955 w 4666"/>
              <a:gd name="T29" fmla="*/ 91 h 887"/>
              <a:gd name="T30" fmla="*/ 1751 w 4666"/>
              <a:gd name="T31" fmla="*/ 465 h 887"/>
              <a:gd name="T32" fmla="*/ 1567 w 4666"/>
              <a:gd name="T33" fmla="*/ 394 h 887"/>
              <a:gd name="T34" fmla="*/ 1325 w 4666"/>
              <a:gd name="T35" fmla="*/ 394 h 887"/>
              <a:gd name="T36" fmla="*/ 1290 w 4666"/>
              <a:gd name="T37" fmla="*/ 497 h 887"/>
              <a:gd name="T38" fmla="*/ 1099 w 4666"/>
              <a:gd name="T39" fmla="*/ 428 h 887"/>
              <a:gd name="T40" fmla="*/ 1044 w 4666"/>
              <a:gd name="T41" fmla="*/ 351 h 887"/>
              <a:gd name="T42" fmla="*/ 876 w 4666"/>
              <a:gd name="T43" fmla="*/ 428 h 887"/>
              <a:gd name="T44" fmla="*/ 821 w 4666"/>
              <a:gd name="T45" fmla="*/ 634 h 887"/>
              <a:gd name="T46" fmla="*/ 567 w 4666"/>
              <a:gd name="T47" fmla="*/ 465 h 887"/>
              <a:gd name="T48" fmla="*/ 325 w 4666"/>
              <a:gd name="T49" fmla="*/ 603 h 887"/>
              <a:gd name="T50" fmla="*/ 0 w 4666"/>
              <a:gd name="T51" fmla="*/ 887 h 887"/>
              <a:gd name="T52" fmla="*/ 327 w 4666"/>
              <a:gd name="T53" fmla="*/ 887 h 887"/>
              <a:gd name="T54" fmla="*/ 567 w 4666"/>
              <a:gd name="T55" fmla="*/ 887 h 887"/>
              <a:gd name="T56" fmla="*/ 860 w 4666"/>
              <a:gd name="T57" fmla="*/ 887 h 887"/>
              <a:gd name="T58" fmla="*/ 1099 w 4666"/>
              <a:gd name="T59" fmla="*/ 887 h 887"/>
              <a:gd name="T60" fmla="*/ 1204 w 4666"/>
              <a:gd name="T61" fmla="*/ 887 h 887"/>
              <a:gd name="T62" fmla="*/ 1321 w 4666"/>
              <a:gd name="T63" fmla="*/ 887 h 887"/>
              <a:gd name="T64" fmla="*/ 1346 w 4666"/>
              <a:gd name="T65" fmla="*/ 887 h 887"/>
              <a:gd name="T66" fmla="*/ 1553 w 4666"/>
              <a:gd name="T67" fmla="*/ 887 h 887"/>
              <a:gd name="T68" fmla="*/ 1751 w 4666"/>
              <a:gd name="T69" fmla="*/ 887 h 887"/>
              <a:gd name="T70" fmla="*/ 1827 w 4666"/>
              <a:gd name="T71" fmla="*/ 887 h 887"/>
              <a:gd name="T72" fmla="*/ 2254 w 4666"/>
              <a:gd name="T73" fmla="*/ 887 h 887"/>
              <a:gd name="T74" fmla="*/ 2512 w 4666"/>
              <a:gd name="T75" fmla="*/ 887 h 887"/>
              <a:gd name="T76" fmla="*/ 2741 w 4666"/>
              <a:gd name="T77" fmla="*/ 887 h 887"/>
              <a:gd name="T78" fmla="*/ 2981 w 4666"/>
              <a:gd name="T79" fmla="*/ 887 h 887"/>
              <a:gd name="T80" fmla="*/ 3364 w 4666"/>
              <a:gd name="T81" fmla="*/ 887 h 887"/>
              <a:gd name="T82" fmla="*/ 3606 w 4666"/>
              <a:gd name="T83" fmla="*/ 887 h 887"/>
              <a:gd name="T84" fmla="*/ 3780 w 4666"/>
              <a:gd name="T85" fmla="*/ 887 h 887"/>
              <a:gd name="T86" fmla="*/ 4019 w 4666"/>
              <a:gd name="T87" fmla="*/ 887 h 887"/>
              <a:gd name="T88" fmla="*/ 4208 w 4666"/>
              <a:gd name="T89" fmla="*/ 887 h 887"/>
              <a:gd name="T90" fmla="*/ 4468 w 4666"/>
              <a:gd name="T91" fmla="*/ 887 h 887"/>
              <a:gd name="T92" fmla="*/ 4666 w 4666"/>
              <a:gd name="T93" fmla="*/ 72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66" h="887">
                <a:moveTo>
                  <a:pt x="4468" y="722"/>
                </a:moveTo>
                <a:lnTo>
                  <a:pt x="4468" y="394"/>
                </a:lnTo>
                <a:lnTo>
                  <a:pt x="4208" y="394"/>
                </a:lnTo>
                <a:lnTo>
                  <a:pt x="4208" y="497"/>
                </a:lnTo>
                <a:lnTo>
                  <a:pt x="4019" y="497"/>
                </a:lnTo>
                <a:lnTo>
                  <a:pt x="4019" y="257"/>
                </a:lnTo>
                <a:lnTo>
                  <a:pt x="3962" y="257"/>
                </a:lnTo>
                <a:lnTo>
                  <a:pt x="3962" y="180"/>
                </a:lnTo>
                <a:lnTo>
                  <a:pt x="3796" y="180"/>
                </a:lnTo>
                <a:lnTo>
                  <a:pt x="3796" y="257"/>
                </a:lnTo>
                <a:lnTo>
                  <a:pt x="3739" y="257"/>
                </a:lnTo>
                <a:lnTo>
                  <a:pt x="3739" y="320"/>
                </a:lnTo>
                <a:lnTo>
                  <a:pt x="3606" y="320"/>
                </a:lnTo>
                <a:lnTo>
                  <a:pt x="3606" y="109"/>
                </a:lnTo>
                <a:lnTo>
                  <a:pt x="3364" y="306"/>
                </a:lnTo>
                <a:lnTo>
                  <a:pt x="3364" y="0"/>
                </a:lnTo>
                <a:lnTo>
                  <a:pt x="2978" y="0"/>
                </a:lnTo>
                <a:lnTo>
                  <a:pt x="2978" y="257"/>
                </a:lnTo>
                <a:lnTo>
                  <a:pt x="2926" y="257"/>
                </a:lnTo>
                <a:lnTo>
                  <a:pt x="2926" y="180"/>
                </a:lnTo>
                <a:lnTo>
                  <a:pt x="2760" y="180"/>
                </a:lnTo>
                <a:lnTo>
                  <a:pt x="2760" y="257"/>
                </a:lnTo>
                <a:lnTo>
                  <a:pt x="2703" y="257"/>
                </a:lnTo>
                <a:lnTo>
                  <a:pt x="2703" y="497"/>
                </a:lnTo>
                <a:lnTo>
                  <a:pt x="2512" y="497"/>
                </a:lnTo>
                <a:lnTo>
                  <a:pt x="2512" y="394"/>
                </a:lnTo>
                <a:lnTo>
                  <a:pt x="2254" y="394"/>
                </a:lnTo>
                <a:lnTo>
                  <a:pt x="2254" y="320"/>
                </a:lnTo>
                <a:lnTo>
                  <a:pt x="1955" y="320"/>
                </a:lnTo>
                <a:lnTo>
                  <a:pt x="1955" y="91"/>
                </a:lnTo>
                <a:lnTo>
                  <a:pt x="1751" y="91"/>
                </a:lnTo>
                <a:lnTo>
                  <a:pt x="1751" y="465"/>
                </a:lnTo>
                <a:lnTo>
                  <a:pt x="1567" y="465"/>
                </a:lnTo>
                <a:lnTo>
                  <a:pt x="1567" y="394"/>
                </a:lnTo>
                <a:lnTo>
                  <a:pt x="1550" y="394"/>
                </a:lnTo>
                <a:lnTo>
                  <a:pt x="1325" y="394"/>
                </a:lnTo>
                <a:lnTo>
                  <a:pt x="1290" y="394"/>
                </a:lnTo>
                <a:lnTo>
                  <a:pt x="1290" y="497"/>
                </a:lnTo>
                <a:lnTo>
                  <a:pt x="1099" y="497"/>
                </a:lnTo>
                <a:lnTo>
                  <a:pt x="1099" y="428"/>
                </a:lnTo>
                <a:lnTo>
                  <a:pt x="1044" y="428"/>
                </a:lnTo>
                <a:lnTo>
                  <a:pt x="1044" y="351"/>
                </a:lnTo>
                <a:lnTo>
                  <a:pt x="876" y="351"/>
                </a:lnTo>
                <a:lnTo>
                  <a:pt x="876" y="428"/>
                </a:lnTo>
                <a:lnTo>
                  <a:pt x="821" y="428"/>
                </a:lnTo>
                <a:lnTo>
                  <a:pt x="821" y="634"/>
                </a:lnTo>
                <a:lnTo>
                  <a:pt x="567" y="634"/>
                </a:lnTo>
                <a:lnTo>
                  <a:pt x="567" y="465"/>
                </a:lnTo>
                <a:lnTo>
                  <a:pt x="325" y="465"/>
                </a:lnTo>
                <a:lnTo>
                  <a:pt x="325" y="603"/>
                </a:lnTo>
                <a:lnTo>
                  <a:pt x="0" y="603"/>
                </a:lnTo>
                <a:lnTo>
                  <a:pt x="0" y="887"/>
                </a:lnTo>
                <a:lnTo>
                  <a:pt x="325" y="887"/>
                </a:lnTo>
                <a:lnTo>
                  <a:pt x="327" y="887"/>
                </a:lnTo>
                <a:lnTo>
                  <a:pt x="563" y="887"/>
                </a:lnTo>
                <a:lnTo>
                  <a:pt x="567" y="887"/>
                </a:lnTo>
                <a:lnTo>
                  <a:pt x="821" y="887"/>
                </a:lnTo>
                <a:lnTo>
                  <a:pt x="860" y="887"/>
                </a:lnTo>
                <a:lnTo>
                  <a:pt x="1061" y="887"/>
                </a:lnTo>
                <a:lnTo>
                  <a:pt x="1099" y="887"/>
                </a:lnTo>
                <a:lnTo>
                  <a:pt x="1104" y="887"/>
                </a:lnTo>
                <a:lnTo>
                  <a:pt x="1204" y="887"/>
                </a:lnTo>
                <a:lnTo>
                  <a:pt x="1290" y="887"/>
                </a:lnTo>
                <a:lnTo>
                  <a:pt x="1321" y="887"/>
                </a:lnTo>
                <a:lnTo>
                  <a:pt x="1325" y="887"/>
                </a:lnTo>
                <a:lnTo>
                  <a:pt x="1346" y="887"/>
                </a:lnTo>
                <a:lnTo>
                  <a:pt x="1550" y="887"/>
                </a:lnTo>
                <a:lnTo>
                  <a:pt x="1553" y="887"/>
                </a:lnTo>
                <a:lnTo>
                  <a:pt x="1567" y="887"/>
                </a:lnTo>
                <a:lnTo>
                  <a:pt x="1751" y="887"/>
                </a:lnTo>
                <a:lnTo>
                  <a:pt x="1795" y="887"/>
                </a:lnTo>
                <a:lnTo>
                  <a:pt x="1827" y="887"/>
                </a:lnTo>
                <a:lnTo>
                  <a:pt x="1955" y="887"/>
                </a:lnTo>
                <a:lnTo>
                  <a:pt x="2254" y="887"/>
                </a:lnTo>
                <a:lnTo>
                  <a:pt x="2483" y="887"/>
                </a:lnTo>
                <a:lnTo>
                  <a:pt x="2512" y="887"/>
                </a:lnTo>
                <a:lnTo>
                  <a:pt x="2703" y="887"/>
                </a:lnTo>
                <a:lnTo>
                  <a:pt x="2741" y="887"/>
                </a:lnTo>
                <a:lnTo>
                  <a:pt x="2978" y="887"/>
                </a:lnTo>
                <a:lnTo>
                  <a:pt x="2981" y="887"/>
                </a:lnTo>
                <a:lnTo>
                  <a:pt x="3356" y="887"/>
                </a:lnTo>
                <a:lnTo>
                  <a:pt x="3364" y="887"/>
                </a:lnTo>
                <a:lnTo>
                  <a:pt x="3481" y="887"/>
                </a:lnTo>
                <a:lnTo>
                  <a:pt x="3606" y="887"/>
                </a:lnTo>
                <a:lnTo>
                  <a:pt x="3739" y="887"/>
                </a:lnTo>
                <a:lnTo>
                  <a:pt x="3780" y="887"/>
                </a:lnTo>
                <a:lnTo>
                  <a:pt x="3980" y="887"/>
                </a:lnTo>
                <a:lnTo>
                  <a:pt x="4019" y="887"/>
                </a:lnTo>
                <a:lnTo>
                  <a:pt x="4124" y="887"/>
                </a:lnTo>
                <a:lnTo>
                  <a:pt x="4208" y="887"/>
                </a:lnTo>
                <a:lnTo>
                  <a:pt x="4239" y="887"/>
                </a:lnTo>
                <a:lnTo>
                  <a:pt x="4468" y="887"/>
                </a:lnTo>
                <a:lnTo>
                  <a:pt x="4666" y="887"/>
                </a:lnTo>
                <a:lnTo>
                  <a:pt x="4666" y="722"/>
                </a:lnTo>
                <a:lnTo>
                  <a:pt x="4468" y="722"/>
                </a:lnTo>
                <a:close/>
              </a:path>
            </a:pathLst>
          </a:custGeom>
          <a:solidFill>
            <a:srgbClr val="00188F">
              <a:lumMod val="50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4" name="Rectangle 13">
            <a:extLst>
              <a:ext uri="{FF2B5EF4-FFF2-40B4-BE49-F238E27FC236}">
                <a16:creationId xmlns:a16="http://schemas.microsoft.com/office/drawing/2014/main" id="{7CAC56D8-7E55-4F0C-8E9D-9362AAA1BE8A}"/>
              </a:ext>
            </a:extLst>
          </p:cNvPr>
          <p:cNvSpPr/>
          <p:nvPr userDrawn="1"/>
        </p:nvSpPr>
        <p:spPr>
          <a:xfrm>
            <a:off x="6079376" y="456225"/>
            <a:ext cx="5936412" cy="1421928"/>
          </a:xfrm>
          <a:prstGeom prst="rect">
            <a:avLst/>
          </a:prstGeom>
        </p:spPr>
        <p:txBody>
          <a:bodyPr wrap="square">
            <a:spAutoFit/>
          </a:bodyPr>
          <a:lstStyle/>
          <a:p>
            <a:pPr>
              <a:lnSpc>
                <a:spcPct val="90000"/>
              </a:lnSpc>
            </a:pPr>
            <a:r>
              <a:rPr lang="en-US" sz="4800" b="1" kern="1200" cap="none" spc="-98" baseline="0">
                <a:ln w="3175">
                  <a:noFill/>
                </a:ln>
                <a:solidFill>
                  <a:schemeClr val="tx1"/>
                </a:solidFill>
                <a:effectLst/>
                <a:latin typeface="Segoe UI" panose="020B0502040204020203" pitchFamily="34" charset="0"/>
                <a:ea typeface="+mn-ea"/>
                <a:cs typeface="Segoe UI" panose="020B0502040204020203" pitchFamily="34" charset="0"/>
              </a:rPr>
              <a:t>Intelligent Cloud Architect Boot Camp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6" name="Group 15">
            <a:extLst>
              <a:ext uri="{FF2B5EF4-FFF2-40B4-BE49-F238E27FC236}">
                <a16:creationId xmlns:a16="http://schemas.microsoft.com/office/drawing/2014/main" id="{E4A0A9EA-1D72-4B03-B077-A762734DCADB}"/>
              </a:ext>
            </a:extLst>
          </p:cNvPr>
          <p:cNvGrpSpPr/>
          <p:nvPr userDrawn="1"/>
        </p:nvGrpSpPr>
        <p:grpSpPr>
          <a:xfrm>
            <a:off x="8203269" y="2925966"/>
            <a:ext cx="2361568" cy="2089069"/>
            <a:chOff x="8219218" y="1658816"/>
            <a:chExt cx="3816414" cy="3146214"/>
          </a:xfrm>
        </p:grpSpPr>
        <p:sp>
          <p:nvSpPr>
            <p:cNvPr id="17" name="Rectangle 117">
              <a:extLst>
                <a:ext uri="{FF2B5EF4-FFF2-40B4-BE49-F238E27FC236}">
                  <a16:creationId xmlns:a16="http://schemas.microsoft.com/office/drawing/2014/main" id="{152D6DEB-F313-4840-9689-F5E120073005}"/>
                </a:ext>
              </a:extLst>
            </p:cNvPr>
            <p:cNvSpPr>
              <a:spLocks noChangeArrowheads="1"/>
            </p:cNvSpPr>
            <p:nvPr userDrawn="1"/>
          </p:nvSpPr>
          <p:spPr bwMode="auto">
            <a:xfrm>
              <a:off x="11474472" y="2182741"/>
              <a:ext cx="2660" cy="266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8" name="Freeform 118">
              <a:extLst>
                <a:ext uri="{FF2B5EF4-FFF2-40B4-BE49-F238E27FC236}">
                  <a16:creationId xmlns:a16="http://schemas.microsoft.com/office/drawing/2014/main" id="{47EE5AC8-4E33-401B-A686-655AC85D8F06}"/>
                </a:ext>
              </a:extLst>
            </p:cNvPr>
            <p:cNvSpPr>
              <a:spLocks/>
            </p:cNvSpPr>
            <p:nvPr userDrawn="1"/>
          </p:nvSpPr>
          <p:spPr bwMode="auto">
            <a:xfrm>
              <a:off x="8860164" y="2653477"/>
              <a:ext cx="2287188" cy="2029215"/>
            </a:xfrm>
            <a:custGeom>
              <a:avLst/>
              <a:gdLst>
                <a:gd name="T0" fmla="*/ 162 w 590"/>
                <a:gd name="T1" fmla="*/ 526 h 526"/>
                <a:gd name="T2" fmla="*/ 0 w 590"/>
                <a:gd name="T3" fmla="*/ 526 h 526"/>
                <a:gd name="T4" fmla="*/ 0 w 590"/>
                <a:gd name="T5" fmla="*/ 514 h 526"/>
                <a:gd name="T6" fmla="*/ 162 w 590"/>
                <a:gd name="T7" fmla="*/ 514 h 526"/>
                <a:gd name="T8" fmla="*/ 241 w 590"/>
                <a:gd name="T9" fmla="*/ 434 h 526"/>
                <a:gd name="T10" fmla="*/ 241 w 590"/>
                <a:gd name="T11" fmla="*/ 283 h 526"/>
                <a:gd name="T12" fmla="*/ 333 w 590"/>
                <a:gd name="T13" fmla="*/ 192 h 526"/>
                <a:gd name="T14" fmla="*/ 499 w 590"/>
                <a:gd name="T15" fmla="*/ 192 h 526"/>
                <a:gd name="T16" fmla="*/ 578 w 590"/>
                <a:gd name="T17" fmla="*/ 112 h 526"/>
                <a:gd name="T18" fmla="*/ 578 w 590"/>
                <a:gd name="T19" fmla="*/ 0 h 526"/>
                <a:gd name="T20" fmla="*/ 590 w 590"/>
                <a:gd name="T21" fmla="*/ 0 h 526"/>
                <a:gd name="T22" fmla="*/ 590 w 590"/>
                <a:gd name="T23" fmla="*/ 112 h 526"/>
                <a:gd name="T24" fmla="*/ 499 w 590"/>
                <a:gd name="T25" fmla="*/ 204 h 526"/>
                <a:gd name="T26" fmla="*/ 333 w 590"/>
                <a:gd name="T27" fmla="*/ 204 h 526"/>
                <a:gd name="T28" fmla="*/ 253 w 590"/>
                <a:gd name="T29" fmla="*/ 283 h 526"/>
                <a:gd name="T30" fmla="*/ 253 w 590"/>
                <a:gd name="T31" fmla="*/ 434 h 526"/>
                <a:gd name="T32" fmla="*/ 162 w 590"/>
                <a:gd name="T33" fmla="*/ 526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90" h="526">
                  <a:moveTo>
                    <a:pt x="162" y="526"/>
                  </a:moveTo>
                  <a:cubicBezTo>
                    <a:pt x="0" y="526"/>
                    <a:pt x="0" y="526"/>
                    <a:pt x="0" y="526"/>
                  </a:cubicBezTo>
                  <a:cubicBezTo>
                    <a:pt x="0" y="514"/>
                    <a:pt x="0" y="514"/>
                    <a:pt x="0" y="514"/>
                  </a:cubicBezTo>
                  <a:cubicBezTo>
                    <a:pt x="162" y="514"/>
                    <a:pt x="162" y="514"/>
                    <a:pt x="162" y="514"/>
                  </a:cubicBezTo>
                  <a:cubicBezTo>
                    <a:pt x="206" y="514"/>
                    <a:pt x="241" y="478"/>
                    <a:pt x="241" y="434"/>
                  </a:cubicBezTo>
                  <a:cubicBezTo>
                    <a:pt x="241" y="283"/>
                    <a:pt x="241" y="283"/>
                    <a:pt x="241" y="283"/>
                  </a:cubicBezTo>
                  <a:cubicBezTo>
                    <a:pt x="241" y="233"/>
                    <a:pt x="282" y="192"/>
                    <a:pt x="333" y="192"/>
                  </a:cubicBezTo>
                  <a:cubicBezTo>
                    <a:pt x="499" y="192"/>
                    <a:pt x="499" y="192"/>
                    <a:pt x="499" y="192"/>
                  </a:cubicBezTo>
                  <a:cubicBezTo>
                    <a:pt x="542" y="192"/>
                    <a:pt x="578" y="156"/>
                    <a:pt x="578" y="112"/>
                  </a:cubicBezTo>
                  <a:cubicBezTo>
                    <a:pt x="578" y="0"/>
                    <a:pt x="578" y="0"/>
                    <a:pt x="578" y="0"/>
                  </a:cubicBezTo>
                  <a:cubicBezTo>
                    <a:pt x="590" y="0"/>
                    <a:pt x="590" y="0"/>
                    <a:pt x="590" y="0"/>
                  </a:cubicBezTo>
                  <a:cubicBezTo>
                    <a:pt x="590" y="112"/>
                    <a:pt x="590" y="112"/>
                    <a:pt x="590" y="112"/>
                  </a:cubicBezTo>
                  <a:cubicBezTo>
                    <a:pt x="590" y="163"/>
                    <a:pt x="549" y="204"/>
                    <a:pt x="499" y="204"/>
                  </a:cubicBezTo>
                  <a:cubicBezTo>
                    <a:pt x="333" y="204"/>
                    <a:pt x="333" y="204"/>
                    <a:pt x="333" y="204"/>
                  </a:cubicBezTo>
                  <a:cubicBezTo>
                    <a:pt x="289" y="204"/>
                    <a:pt x="253" y="239"/>
                    <a:pt x="253" y="283"/>
                  </a:cubicBezTo>
                  <a:cubicBezTo>
                    <a:pt x="253" y="434"/>
                    <a:pt x="253" y="434"/>
                    <a:pt x="253" y="434"/>
                  </a:cubicBezTo>
                  <a:cubicBezTo>
                    <a:pt x="253" y="485"/>
                    <a:pt x="212" y="526"/>
                    <a:pt x="162" y="5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9" name="Freeform 119">
              <a:extLst>
                <a:ext uri="{FF2B5EF4-FFF2-40B4-BE49-F238E27FC236}">
                  <a16:creationId xmlns:a16="http://schemas.microsoft.com/office/drawing/2014/main" id="{FA277C21-003B-4A3A-8D1B-1FE9E3B81F4A}"/>
                </a:ext>
              </a:extLst>
            </p:cNvPr>
            <p:cNvSpPr>
              <a:spLocks/>
            </p:cNvSpPr>
            <p:nvPr userDrawn="1"/>
          </p:nvSpPr>
          <p:spPr bwMode="auto">
            <a:xfrm>
              <a:off x="10213859" y="1658816"/>
              <a:ext cx="1821773" cy="1021256"/>
            </a:xfrm>
            <a:custGeom>
              <a:avLst/>
              <a:gdLst>
                <a:gd name="T0" fmla="*/ 194 w 470"/>
                <a:gd name="T1" fmla="*/ 52 h 265"/>
                <a:gd name="T2" fmla="*/ 283 w 470"/>
                <a:gd name="T3" fmla="*/ 0 h 265"/>
                <a:gd name="T4" fmla="*/ 386 w 470"/>
                <a:gd name="T5" fmla="*/ 101 h 265"/>
                <a:gd name="T6" fmla="*/ 387 w 470"/>
                <a:gd name="T7" fmla="*/ 101 h 265"/>
                <a:gd name="T8" fmla="*/ 470 w 470"/>
                <a:gd name="T9" fmla="*/ 183 h 265"/>
                <a:gd name="T10" fmla="*/ 387 w 470"/>
                <a:gd name="T11" fmla="*/ 265 h 265"/>
                <a:gd name="T12" fmla="*/ 66 w 470"/>
                <a:gd name="T13" fmla="*/ 265 h 265"/>
                <a:gd name="T14" fmla="*/ 0 w 470"/>
                <a:gd name="T15" fmla="*/ 200 h 265"/>
                <a:gd name="T16" fmla="*/ 64 w 470"/>
                <a:gd name="T17" fmla="*/ 134 h 265"/>
                <a:gd name="T18" fmla="*/ 63 w 470"/>
                <a:gd name="T19" fmla="*/ 118 h 265"/>
                <a:gd name="T20" fmla="*/ 145 w 470"/>
                <a:gd name="T21" fmla="*/ 35 h 265"/>
                <a:gd name="T22" fmla="*/ 194 w 470"/>
                <a:gd name="T23" fmla="*/ 5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0" h="265">
                  <a:moveTo>
                    <a:pt x="194" y="52"/>
                  </a:moveTo>
                  <a:cubicBezTo>
                    <a:pt x="212" y="21"/>
                    <a:pt x="245" y="0"/>
                    <a:pt x="283" y="0"/>
                  </a:cubicBezTo>
                  <a:cubicBezTo>
                    <a:pt x="340" y="0"/>
                    <a:pt x="385" y="45"/>
                    <a:pt x="386" y="101"/>
                  </a:cubicBezTo>
                  <a:cubicBezTo>
                    <a:pt x="387" y="101"/>
                    <a:pt x="387" y="101"/>
                    <a:pt x="387" y="101"/>
                  </a:cubicBezTo>
                  <a:cubicBezTo>
                    <a:pt x="433" y="101"/>
                    <a:pt x="470" y="138"/>
                    <a:pt x="470" y="183"/>
                  </a:cubicBezTo>
                  <a:cubicBezTo>
                    <a:pt x="470" y="229"/>
                    <a:pt x="433" y="265"/>
                    <a:pt x="387" y="265"/>
                  </a:cubicBezTo>
                  <a:cubicBezTo>
                    <a:pt x="66" y="265"/>
                    <a:pt x="66" y="265"/>
                    <a:pt x="66" y="265"/>
                  </a:cubicBezTo>
                  <a:cubicBezTo>
                    <a:pt x="30" y="265"/>
                    <a:pt x="0" y="236"/>
                    <a:pt x="0" y="200"/>
                  </a:cubicBezTo>
                  <a:cubicBezTo>
                    <a:pt x="0" y="164"/>
                    <a:pt x="29" y="135"/>
                    <a:pt x="64" y="134"/>
                  </a:cubicBezTo>
                  <a:cubicBezTo>
                    <a:pt x="63" y="129"/>
                    <a:pt x="63" y="123"/>
                    <a:pt x="63" y="118"/>
                  </a:cubicBezTo>
                  <a:cubicBezTo>
                    <a:pt x="63" y="72"/>
                    <a:pt x="99" y="35"/>
                    <a:pt x="145" y="35"/>
                  </a:cubicBezTo>
                  <a:cubicBezTo>
                    <a:pt x="163" y="35"/>
                    <a:pt x="180" y="41"/>
                    <a:pt x="194" y="5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0" name="Freeform 120">
              <a:extLst>
                <a:ext uri="{FF2B5EF4-FFF2-40B4-BE49-F238E27FC236}">
                  <a16:creationId xmlns:a16="http://schemas.microsoft.com/office/drawing/2014/main" id="{30DBB117-27A2-40E1-B084-487DC0D15B7C}"/>
                </a:ext>
              </a:extLst>
            </p:cNvPr>
            <p:cNvSpPr>
              <a:spLocks/>
            </p:cNvSpPr>
            <p:nvPr userDrawn="1"/>
          </p:nvSpPr>
          <p:spPr bwMode="auto">
            <a:xfrm>
              <a:off x="10277688" y="2076360"/>
              <a:ext cx="1757944" cy="603712"/>
            </a:xfrm>
            <a:custGeom>
              <a:avLst/>
              <a:gdLst>
                <a:gd name="T0" fmla="*/ 405 w 454"/>
                <a:gd name="T1" fmla="*/ 0 h 157"/>
                <a:gd name="T2" fmla="*/ 428 w 454"/>
                <a:gd name="T3" fmla="*/ 57 h 157"/>
                <a:gd name="T4" fmla="*/ 346 w 454"/>
                <a:gd name="T5" fmla="*/ 139 h 157"/>
                <a:gd name="T6" fmla="*/ 24 w 454"/>
                <a:gd name="T7" fmla="*/ 139 h 157"/>
                <a:gd name="T8" fmla="*/ 0 w 454"/>
                <a:gd name="T9" fmla="*/ 135 h 157"/>
                <a:gd name="T10" fmla="*/ 50 w 454"/>
                <a:gd name="T11" fmla="*/ 157 h 157"/>
                <a:gd name="T12" fmla="*/ 371 w 454"/>
                <a:gd name="T13" fmla="*/ 157 h 157"/>
                <a:gd name="T14" fmla="*/ 454 w 454"/>
                <a:gd name="T15" fmla="*/ 75 h 157"/>
                <a:gd name="T16" fmla="*/ 405 w 454"/>
                <a:gd name="T17"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4" h="157">
                  <a:moveTo>
                    <a:pt x="405" y="0"/>
                  </a:moveTo>
                  <a:cubicBezTo>
                    <a:pt x="420" y="15"/>
                    <a:pt x="428" y="35"/>
                    <a:pt x="428" y="57"/>
                  </a:cubicBezTo>
                  <a:cubicBezTo>
                    <a:pt x="428" y="102"/>
                    <a:pt x="391" y="139"/>
                    <a:pt x="346" y="139"/>
                  </a:cubicBezTo>
                  <a:cubicBezTo>
                    <a:pt x="24" y="139"/>
                    <a:pt x="24" y="139"/>
                    <a:pt x="24" y="139"/>
                  </a:cubicBezTo>
                  <a:cubicBezTo>
                    <a:pt x="16" y="139"/>
                    <a:pt x="8" y="138"/>
                    <a:pt x="0" y="135"/>
                  </a:cubicBezTo>
                  <a:cubicBezTo>
                    <a:pt x="12" y="149"/>
                    <a:pt x="30" y="157"/>
                    <a:pt x="50" y="157"/>
                  </a:cubicBezTo>
                  <a:cubicBezTo>
                    <a:pt x="371" y="157"/>
                    <a:pt x="371" y="157"/>
                    <a:pt x="371" y="157"/>
                  </a:cubicBezTo>
                  <a:cubicBezTo>
                    <a:pt x="417" y="157"/>
                    <a:pt x="454" y="121"/>
                    <a:pt x="454" y="75"/>
                  </a:cubicBezTo>
                  <a:cubicBezTo>
                    <a:pt x="454" y="42"/>
                    <a:pt x="434" y="13"/>
                    <a:pt x="405" y="0"/>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1" name="Freeform 121">
              <a:extLst>
                <a:ext uri="{FF2B5EF4-FFF2-40B4-BE49-F238E27FC236}">
                  <a16:creationId xmlns:a16="http://schemas.microsoft.com/office/drawing/2014/main" id="{A979BB99-0B05-4B6E-BF6C-40B84C979F6D}"/>
                </a:ext>
              </a:extLst>
            </p:cNvPr>
            <p:cNvSpPr>
              <a:spLocks/>
            </p:cNvSpPr>
            <p:nvPr userDrawn="1"/>
          </p:nvSpPr>
          <p:spPr bwMode="auto">
            <a:xfrm>
              <a:off x="8219218" y="4560352"/>
              <a:ext cx="119679" cy="196804"/>
            </a:xfrm>
            <a:custGeom>
              <a:avLst/>
              <a:gdLst>
                <a:gd name="T0" fmla="*/ 22 w 31"/>
                <a:gd name="T1" fmla="*/ 0 h 51"/>
                <a:gd name="T2" fmla="*/ 0 w 31"/>
                <a:gd name="T3" fmla="*/ 0 h 51"/>
                <a:gd name="T4" fmla="*/ 0 w 31"/>
                <a:gd name="T5" fmla="*/ 51 h 51"/>
                <a:gd name="T6" fmla="*/ 22 w 31"/>
                <a:gd name="T7" fmla="*/ 51 h 51"/>
                <a:gd name="T8" fmla="*/ 31 w 31"/>
                <a:gd name="T9" fmla="*/ 43 h 51"/>
                <a:gd name="T10" fmla="*/ 31 w 31"/>
                <a:gd name="T11" fmla="*/ 9 h 51"/>
                <a:gd name="T12" fmla="*/ 22 w 31"/>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31" h="51">
                  <a:moveTo>
                    <a:pt x="22" y="0"/>
                  </a:moveTo>
                  <a:cubicBezTo>
                    <a:pt x="0" y="0"/>
                    <a:pt x="0" y="0"/>
                    <a:pt x="0" y="0"/>
                  </a:cubicBezTo>
                  <a:cubicBezTo>
                    <a:pt x="0" y="51"/>
                    <a:pt x="0" y="51"/>
                    <a:pt x="0" y="51"/>
                  </a:cubicBezTo>
                  <a:cubicBezTo>
                    <a:pt x="22" y="51"/>
                    <a:pt x="22" y="51"/>
                    <a:pt x="22" y="51"/>
                  </a:cubicBezTo>
                  <a:cubicBezTo>
                    <a:pt x="27" y="51"/>
                    <a:pt x="31" y="48"/>
                    <a:pt x="31" y="43"/>
                  </a:cubicBezTo>
                  <a:cubicBezTo>
                    <a:pt x="31" y="9"/>
                    <a:pt x="31" y="9"/>
                    <a:pt x="31" y="9"/>
                  </a:cubicBezTo>
                  <a:cubicBezTo>
                    <a:pt x="31" y="4"/>
                    <a:pt x="27" y="0"/>
                    <a:pt x="2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2" name="Freeform 122">
              <a:extLst>
                <a:ext uri="{FF2B5EF4-FFF2-40B4-BE49-F238E27FC236}">
                  <a16:creationId xmlns:a16="http://schemas.microsoft.com/office/drawing/2014/main" id="{5CBBC5E3-D11E-4195-A716-BA2A2BB03558}"/>
                </a:ext>
              </a:extLst>
            </p:cNvPr>
            <p:cNvSpPr>
              <a:spLocks/>
            </p:cNvSpPr>
            <p:nvPr userDrawn="1"/>
          </p:nvSpPr>
          <p:spPr bwMode="auto">
            <a:xfrm>
              <a:off x="8860164" y="4597585"/>
              <a:ext cx="101062" cy="119679"/>
            </a:xfrm>
            <a:custGeom>
              <a:avLst/>
              <a:gdLst>
                <a:gd name="T0" fmla="*/ 11 w 26"/>
                <a:gd name="T1" fmla="*/ 31 h 31"/>
                <a:gd name="T2" fmla="*/ 26 w 26"/>
                <a:gd name="T3" fmla="*/ 16 h 31"/>
                <a:gd name="T4" fmla="*/ 11 w 26"/>
                <a:gd name="T5" fmla="*/ 0 h 31"/>
                <a:gd name="T6" fmla="*/ 0 w 26"/>
                <a:gd name="T7" fmla="*/ 0 h 31"/>
                <a:gd name="T8" fmla="*/ 0 w 26"/>
                <a:gd name="T9" fmla="*/ 31 h 31"/>
                <a:gd name="T10" fmla="*/ 11 w 26"/>
                <a:gd name="T11" fmla="*/ 31 h 31"/>
              </a:gdLst>
              <a:ahLst/>
              <a:cxnLst>
                <a:cxn ang="0">
                  <a:pos x="T0" y="T1"/>
                </a:cxn>
                <a:cxn ang="0">
                  <a:pos x="T2" y="T3"/>
                </a:cxn>
                <a:cxn ang="0">
                  <a:pos x="T4" y="T5"/>
                </a:cxn>
                <a:cxn ang="0">
                  <a:pos x="T6" y="T7"/>
                </a:cxn>
                <a:cxn ang="0">
                  <a:pos x="T8" y="T9"/>
                </a:cxn>
                <a:cxn ang="0">
                  <a:pos x="T10" y="T11"/>
                </a:cxn>
              </a:cxnLst>
              <a:rect l="0" t="0" r="r" b="b"/>
              <a:pathLst>
                <a:path w="26" h="31">
                  <a:moveTo>
                    <a:pt x="11" y="31"/>
                  </a:moveTo>
                  <a:cubicBezTo>
                    <a:pt x="19" y="31"/>
                    <a:pt x="26" y="24"/>
                    <a:pt x="26" y="16"/>
                  </a:cubicBezTo>
                  <a:cubicBezTo>
                    <a:pt x="26" y="7"/>
                    <a:pt x="19" y="0"/>
                    <a:pt x="11" y="0"/>
                  </a:cubicBezTo>
                  <a:cubicBezTo>
                    <a:pt x="0" y="0"/>
                    <a:pt x="0" y="0"/>
                    <a:pt x="0" y="0"/>
                  </a:cubicBezTo>
                  <a:cubicBezTo>
                    <a:pt x="0" y="31"/>
                    <a:pt x="0" y="31"/>
                    <a:pt x="0" y="31"/>
                  </a:cubicBezTo>
                  <a:lnTo>
                    <a:pt x="11" y="3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3" name="Freeform 123">
              <a:extLst>
                <a:ext uri="{FF2B5EF4-FFF2-40B4-BE49-F238E27FC236}">
                  <a16:creationId xmlns:a16="http://schemas.microsoft.com/office/drawing/2014/main" id="{662702DC-698E-454A-8ED3-DE28379639FF}"/>
                </a:ext>
              </a:extLst>
            </p:cNvPr>
            <p:cNvSpPr>
              <a:spLocks/>
            </p:cNvSpPr>
            <p:nvPr userDrawn="1"/>
          </p:nvSpPr>
          <p:spPr bwMode="auto">
            <a:xfrm>
              <a:off x="8267090" y="4509822"/>
              <a:ext cx="598393" cy="295208"/>
            </a:xfrm>
            <a:custGeom>
              <a:avLst/>
              <a:gdLst>
                <a:gd name="T0" fmla="*/ 154 w 154"/>
                <a:gd name="T1" fmla="*/ 23 h 77"/>
                <a:gd name="T2" fmla="*/ 121 w 154"/>
                <a:gd name="T3" fmla="*/ 4 h 77"/>
                <a:gd name="T4" fmla="*/ 105 w 154"/>
                <a:gd name="T5" fmla="*/ 0 h 77"/>
                <a:gd name="T6" fmla="*/ 8 w 154"/>
                <a:gd name="T7" fmla="*/ 0 h 77"/>
                <a:gd name="T8" fmla="*/ 0 w 154"/>
                <a:gd name="T9" fmla="*/ 9 h 77"/>
                <a:gd name="T10" fmla="*/ 0 w 154"/>
                <a:gd name="T11" fmla="*/ 68 h 77"/>
                <a:gd name="T12" fmla="*/ 8 w 154"/>
                <a:gd name="T13" fmla="*/ 77 h 77"/>
                <a:gd name="T14" fmla="*/ 105 w 154"/>
                <a:gd name="T15" fmla="*/ 77 h 77"/>
                <a:gd name="T16" fmla="*/ 121 w 154"/>
                <a:gd name="T17" fmla="*/ 73 h 77"/>
                <a:gd name="T18" fmla="*/ 154 w 154"/>
                <a:gd name="T19" fmla="*/ 54 h 77"/>
                <a:gd name="T20" fmla="*/ 154 w 154"/>
                <a:gd name="T21" fmla="*/ 23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4" h="77">
                  <a:moveTo>
                    <a:pt x="154" y="23"/>
                  </a:moveTo>
                  <a:cubicBezTo>
                    <a:pt x="121" y="4"/>
                    <a:pt x="121" y="4"/>
                    <a:pt x="121" y="4"/>
                  </a:cubicBezTo>
                  <a:cubicBezTo>
                    <a:pt x="117" y="2"/>
                    <a:pt x="110" y="0"/>
                    <a:pt x="105" y="0"/>
                  </a:cubicBezTo>
                  <a:cubicBezTo>
                    <a:pt x="8" y="0"/>
                    <a:pt x="8" y="0"/>
                    <a:pt x="8" y="0"/>
                  </a:cubicBezTo>
                  <a:cubicBezTo>
                    <a:pt x="4" y="0"/>
                    <a:pt x="0" y="4"/>
                    <a:pt x="0" y="9"/>
                  </a:cubicBezTo>
                  <a:cubicBezTo>
                    <a:pt x="0" y="68"/>
                    <a:pt x="0" y="68"/>
                    <a:pt x="0" y="68"/>
                  </a:cubicBezTo>
                  <a:cubicBezTo>
                    <a:pt x="0" y="73"/>
                    <a:pt x="4" y="77"/>
                    <a:pt x="8" y="77"/>
                  </a:cubicBezTo>
                  <a:cubicBezTo>
                    <a:pt x="105" y="77"/>
                    <a:pt x="105" y="77"/>
                    <a:pt x="105" y="77"/>
                  </a:cubicBezTo>
                  <a:cubicBezTo>
                    <a:pt x="110" y="77"/>
                    <a:pt x="117" y="75"/>
                    <a:pt x="121" y="73"/>
                  </a:cubicBezTo>
                  <a:cubicBezTo>
                    <a:pt x="154" y="54"/>
                    <a:pt x="154" y="54"/>
                    <a:pt x="154" y="54"/>
                  </a:cubicBezTo>
                  <a:lnTo>
                    <a:pt x="154" y="23"/>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4" name="Freeform 124">
              <a:extLst>
                <a:ext uri="{FF2B5EF4-FFF2-40B4-BE49-F238E27FC236}">
                  <a16:creationId xmlns:a16="http://schemas.microsoft.com/office/drawing/2014/main" id="{2F26795F-DD2F-495C-B65F-D1743C314C12}"/>
                </a:ext>
              </a:extLst>
            </p:cNvPr>
            <p:cNvSpPr>
              <a:spLocks/>
            </p:cNvSpPr>
            <p:nvPr userDrawn="1"/>
          </p:nvSpPr>
          <p:spPr bwMode="auto">
            <a:xfrm>
              <a:off x="8267090" y="4512480"/>
              <a:ext cx="598393" cy="292547"/>
            </a:xfrm>
            <a:custGeom>
              <a:avLst/>
              <a:gdLst>
                <a:gd name="T0" fmla="*/ 5 w 154"/>
                <a:gd name="T1" fmla="*/ 0 h 76"/>
                <a:gd name="T2" fmla="*/ 5 w 154"/>
                <a:gd name="T3" fmla="*/ 59 h 76"/>
                <a:gd name="T4" fmla="*/ 13 w 154"/>
                <a:gd name="T5" fmla="*/ 67 h 76"/>
                <a:gd name="T6" fmla="*/ 110 w 154"/>
                <a:gd name="T7" fmla="*/ 67 h 76"/>
                <a:gd name="T8" fmla="*/ 126 w 154"/>
                <a:gd name="T9" fmla="*/ 64 h 76"/>
                <a:gd name="T10" fmla="*/ 154 w 154"/>
                <a:gd name="T11" fmla="*/ 47 h 76"/>
                <a:gd name="T12" fmla="*/ 154 w 154"/>
                <a:gd name="T13" fmla="*/ 53 h 76"/>
                <a:gd name="T14" fmla="*/ 121 w 154"/>
                <a:gd name="T15" fmla="*/ 72 h 76"/>
                <a:gd name="T16" fmla="*/ 105 w 154"/>
                <a:gd name="T17" fmla="*/ 76 h 76"/>
                <a:gd name="T18" fmla="*/ 8 w 154"/>
                <a:gd name="T19" fmla="*/ 76 h 76"/>
                <a:gd name="T20" fmla="*/ 0 w 154"/>
                <a:gd name="T21" fmla="*/ 67 h 76"/>
                <a:gd name="T22" fmla="*/ 0 w 154"/>
                <a:gd name="T23" fmla="*/ 8 h 76"/>
                <a:gd name="T24" fmla="*/ 5 w 154"/>
                <a:gd name="T2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4" h="76">
                  <a:moveTo>
                    <a:pt x="5" y="0"/>
                  </a:moveTo>
                  <a:cubicBezTo>
                    <a:pt x="5" y="59"/>
                    <a:pt x="5" y="59"/>
                    <a:pt x="5" y="59"/>
                  </a:cubicBezTo>
                  <a:cubicBezTo>
                    <a:pt x="5" y="64"/>
                    <a:pt x="9" y="67"/>
                    <a:pt x="13" y="67"/>
                  </a:cubicBezTo>
                  <a:cubicBezTo>
                    <a:pt x="110" y="67"/>
                    <a:pt x="110" y="67"/>
                    <a:pt x="110" y="67"/>
                  </a:cubicBezTo>
                  <a:cubicBezTo>
                    <a:pt x="115" y="67"/>
                    <a:pt x="122" y="66"/>
                    <a:pt x="126" y="64"/>
                  </a:cubicBezTo>
                  <a:cubicBezTo>
                    <a:pt x="154" y="47"/>
                    <a:pt x="154" y="47"/>
                    <a:pt x="154" y="47"/>
                  </a:cubicBezTo>
                  <a:cubicBezTo>
                    <a:pt x="154" y="53"/>
                    <a:pt x="154" y="53"/>
                    <a:pt x="154" y="53"/>
                  </a:cubicBezTo>
                  <a:cubicBezTo>
                    <a:pt x="121" y="72"/>
                    <a:pt x="121" y="72"/>
                    <a:pt x="121" y="72"/>
                  </a:cubicBezTo>
                  <a:cubicBezTo>
                    <a:pt x="117" y="74"/>
                    <a:pt x="110" y="76"/>
                    <a:pt x="105" y="76"/>
                  </a:cubicBezTo>
                  <a:cubicBezTo>
                    <a:pt x="8" y="76"/>
                    <a:pt x="8" y="76"/>
                    <a:pt x="8" y="76"/>
                  </a:cubicBezTo>
                  <a:cubicBezTo>
                    <a:pt x="4" y="76"/>
                    <a:pt x="0" y="72"/>
                    <a:pt x="0" y="67"/>
                  </a:cubicBezTo>
                  <a:cubicBezTo>
                    <a:pt x="0" y="8"/>
                    <a:pt x="0" y="8"/>
                    <a:pt x="0" y="8"/>
                  </a:cubicBezTo>
                  <a:cubicBezTo>
                    <a:pt x="0" y="5"/>
                    <a:pt x="2" y="2"/>
                    <a:pt x="5" y="0"/>
                  </a:cubicBezTo>
                  <a:close/>
                </a:path>
              </a:pathLst>
            </a:custGeom>
            <a:solidFill>
              <a:srgbClr val="C86E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5" name="Rectangle 125">
              <a:extLst>
                <a:ext uri="{FF2B5EF4-FFF2-40B4-BE49-F238E27FC236}">
                  <a16:creationId xmlns:a16="http://schemas.microsoft.com/office/drawing/2014/main" id="{0AFFE1CB-5B49-4478-9448-59BC06330D82}"/>
                </a:ext>
              </a:extLst>
            </p:cNvPr>
            <p:cNvSpPr>
              <a:spLocks noChangeArrowheads="1"/>
            </p:cNvSpPr>
            <p:nvPr userDrawn="1"/>
          </p:nvSpPr>
          <p:spPr bwMode="auto">
            <a:xfrm>
              <a:off x="8219218" y="4706626"/>
              <a:ext cx="47871" cy="50532"/>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6" name="Freeform 126">
              <a:extLst>
                <a:ext uri="{FF2B5EF4-FFF2-40B4-BE49-F238E27FC236}">
                  <a16:creationId xmlns:a16="http://schemas.microsoft.com/office/drawing/2014/main" id="{90FEE50E-B757-4A7D-8439-3AD720E5759A}"/>
                </a:ext>
              </a:extLst>
            </p:cNvPr>
            <p:cNvSpPr>
              <a:spLocks/>
            </p:cNvSpPr>
            <p:nvPr userDrawn="1"/>
          </p:nvSpPr>
          <p:spPr bwMode="auto">
            <a:xfrm>
              <a:off x="8860164" y="4648117"/>
              <a:ext cx="101062" cy="69148"/>
            </a:xfrm>
            <a:custGeom>
              <a:avLst/>
              <a:gdLst>
                <a:gd name="T0" fmla="*/ 26 w 26"/>
                <a:gd name="T1" fmla="*/ 0 h 18"/>
                <a:gd name="T2" fmla="*/ 26 w 26"/>
                <a:gd name="T3" fmla="*/ 3 h 18"/>
                <a:gd name="T4" fmla="*/ 11 w 26"/>
                <a:gd name="T5" fmla="*/ 18 h 18"/>
                <a:gd name="T6" fmla="*/ 0 w 26"/>
                <a:gd name="T7" fmla="*/ 18 h 18"/>
                <a:gd name="T8" fmla="*/ 0 w 26"/>
                <a:gd name="T9" fmla="*/ 13 h 18"/>
                <a:gd name="T10" fmla="*/ 11 w 26"/>
                <a:gd name="T11" fmla="*/ 13 h 18"/>
                <a:gd name="T12" fmla="*/ 26 w 26"/>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26" h="18">
                  <a:moveTo>
                    <a:pt x="26" y="0"/>
                  </a:moveTo>
                  <a:cubicBezTo>
                    <a:pt x="26" y="1"/>
                    <a:pt x="26" y="2"/>
                    <a:pt x="26" y="3"/>
                  </a:cubicBezTo>
                  <a:cubicBezTo>
                    <a:pt x="26" y="11"/>
                    <a:pt x="19" y="18"/>
                    <a:pt x="11" y="18"/>
                  </a:cubicBezTo>
                  <a:cubicBezTo>
                    <a:pt x="0" y="18"/>
                    <a:pt x="0" y="18"/>
                    <a:pt x="0" y="18"/>
                  </a:cubicBezTo>
                  <a:cubicBezTo>
                    <a:pt x="0" y="13"/>
                    <a:pt x="0" y="13"/>
                    <a:pt x="0" y="13"/>
                  </a:cubicBezTo>
                  <a:cubicBezTo>
                    <a:pt x="11" y="13"/>
                    <a:pt x="11" y="13"/>
                    <a:pt x="11" y="13"/>
                  </a:cubicBezTo>
                  <a:cubicBezTo>
                    <a:pt x="19" y="13"/>
                    <a:pt x="25" y="7"/>
                    <a:pt x="26" y="0"/>
                  </a:cubicBez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82950391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750970004"/>
      </p:ext>
    </p:extLst>
  </p:cSld>
  <p:clrMapOvr>
    <a:masterClrMapping/>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showMasterSp="0"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67040564"/>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showMasterSp="0" preserve="1" userDrawn="1">
  <p:cSld name="Closing logo slide_color">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48213" y="470067"/>
            <a:ext cx="1421436" cy="300619"/>
          </a:xfrm>
          <a:prstGeom prst="rect">
            <a:avLst/>
          </a:prstGeom>
        </p:spPr>
      </p:pic>
    </p:spTree>
    <p:extLst>
      <p:ext uri="{BB962C8B-B14F-4D97-AF65-F5344CB8AC3E}">
        <p14:creationId xmlns:p14="http://schemas.microsoft.com/office/powerpoint/2010/main" val="15794807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0DB40CD-1F4C-4AE8-81E2-E5C7743C6DB9}" type="datetimeFigureOut">
              <a:rPr lang="en-GB" smtClean="0"/>
              <a:t>24/04/2018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974E5F3E-9604-4418-8E10-BA5C14B5081C}" type="slidenum">
              <a:rPr lang="en-GB" smtClean="0"/>
              <a:t>‹#›</a:t>
            </a:fld>
            <a:endParaRPr lang="en-GB"/>
          </a:p>
        </p:txBody>
      </p:sp>
    </p:spTree>
    <p:extLst>
      <p:ext uri="{BB962C8B-B14F-4D97-AF65-F5344CB8AC3E}">
        <p14:creationId xmlns:p14="http://schemas.microsoft.com/office/powerpoint/2010/main" val="1689258600"/>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showMasterSp="0" userDrawn="1">
  <p:cSld name="White 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9656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Layout>
</file>

<file path=ppt/slideLayouts/slideLayout104.xml><?xml version="1.0" encoding="utf-8"?>
<p:sldLayout xmlns:a="http://schemas.openxmlformats.org/drawingml/2006/main" xmlns:r="http://schemas.openxmlformats.org/officeDocument/2006/relationships" xmlns:p="http://schemas.openxmlformats.org/presentationml/2006/main" showMasterSp="0" userDrawn="1">
  <p:cSld name="6_Title and Conten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3250" y="357188"/>
            <a:ext cx="10922000" cy="1325563"/>
          </a:xfrm>
        </p:spPr>
        <p:txBody>
          <a:bodyPr>
            <a:normAutofit/>
          </a:bodyPr>
          <a:lstStyle>
            <a:lvl1pPr>
              <a:defRPr sz="4000">
                <a:solidFill>
                  <a:schemeClr val="bg1"/>
                </a:solidFill>
                <a:latin typeface="Segoe UI Bold" panose="020B0802040204020203" pitchFamily="34" charset="0"/>
                <a:cs typeface="Segoe UI Bold" panose="020B0802040204020203" pitchFamily="34" charset="0"/>
              </a:defRPr>
            </a:lvl1pPr>
          </a:lstStyle>
          <a:p>
            <a:r>
              <a:rPr lang="en-US"/>
              <a:t>Click to edit Master title style</a:t>
            </a:r>
          </a:p>
        </p:txBody>
      </p:sp>
      <p:sp>
        <p:nvSpPr>
          <p:cNvPr id="3" name="Content Placeholder 2"/>
          <p:cNvSpPr>
            <a:spLocks noGrp="1"/>
          </p:cNvSpPr>
          <p:nvPr>
            <p:ph idx="1"/>
          </p:nvPr>
        </p:nvSpPr>
        <p:spPr>
          <a:xfrm>
            <a:off x="1174750" y="2201334"/>
            <a:ext cx="10350500" cy="2021836"/>
          </a:xfrm>
        </p:spPr>
        <p:txBody>
          <a:bodyPr/>
          <a:lstStyle>
            <a:lvl1pPr marL="0" indent="0">
              <a:lnSpc>
                <a:spcPct val="100000"/>
              </a:lnSpc>
              <a:buNone/>
              <a:defRPr sz="3333">
                <a:solidFill>
                  <a:schemeClr val="bg1"/>
                </a:solidFill>
                <a:latin typeface="Segoe UI Semilight" panose="020B0402040204020203" pitchFamily="34" charset="0"/>
                <a:cs typeface="Segoe UI Semilight" panose="020B0402040204020203" pitchFamily="34" charset="0"/>
              </a:defRPr>
            </a:lvl1pPr>
            <a:lvl2pPr marL="457163" indent="0">
              <a:buNone/>
              <a:defRPr sz="2333">
                <a:solidFill>
                  <a:schemeClr val="bg1"/>
                </a:solidFill>
              </a:defRPr>
            </a:lvl2pPr>
            <a:lvl3pPr marL="914327" indent="0">
              <a:buNone/>
              <a:defRPr>
                <a:solidFill>
                  <a:schemeClr val="bg1"/>
                </a:solidFill>
              </a:defRPr>
            </a:lvl3pPr>
            <a:lvl4pPr marL="1371490" indent="0">
              <a:buNone/>
              <a:defRPr>
                <a:solidFill>
                  <a:schemeClr val="bg1"/>
                </a:solidFill>
              </a:defRPr>
            </a:lvl4pPr>
            <a:lvl5pPr marL="1828654"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86731978"/>
      </p:ext>
    </p:extLst>
  </p:cSld>
  <p:clrMapOvr>
    <a:masterClrMapping/>
  </p:clrMapOvr>
  <p:extLst mod="1">
    <p:ext uri="{DCECCB84-F9BA-43D5-87BE-67443E8EF086}">
      <p15:sldGuideLst xmlns:p15="http://schemas.microsoft.com/office/powerpoint/2012/main">
        <p15:guide id="1" orient="horz" pos="1272">
          <p15:clr>
            <a:srgbClr val="FBAE4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showMasterSp="0" userDrawn="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3"/>
          <p:cNvSpPr>
            <a:spLocks noGrp="1"/>
          </p:cNvSpPr>
          <p:nvPr>
            <p:ph type="body" sz="quarter" idx="10"/>
          </p:nvPr>
        </p:nvSpPr>
        <p:spPr>
          <a:xfrm>
            <a:off x="269240" y="2092121"/>
            <a:ext cx="11653523" cy="1462773"/>
          </a:xfrm>
        </p:spPr>
        <p:txBody>
          <a:bodyPr>
            <a:spAutoFit/>
          </a:bodyPr>
          <a:lstStyle>
            <a:lvl1pPr marL="0" indent="0">
              <a:buFontTx/>
              <a:buNone/>
              <a:defRPr sz="1567"/>
            </a:lvl1pPr>
            <a:lvl2pPr>
              <a:defRPr sz="1567"/>
            </a:lvl2pPr>
            <a:lvl3pPr>
              <a:defRPr sz="1567"/>
            </a:lvl3pPr>
            <a:lvl4pPr>
              <a:defRPr sz="1567"/>
            </a:lvl4pPr>
            <a:lvl5pPr>
              <a:defRPr sz="15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12221406"/>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B96BA31-6927-4F31-9093-4EA843F23460}" type="datetimeFigureOut">
              <a:rPr lang="en-US" smtClean="0"/>
              <a:t>4/24/2018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63B488-F069-480A-87C5-299783E4EC36}" type="slidenum">
              <a:rPr lang="en-US" smtClean="0"/>
              <a:t>‹#›</a:t>
            </a:fld>
            <a:endParaRPr lang="en-US"/>
          </a:p>
        </p:txBody>
      </p:sp>
    </p:spTree>
    <p:extLst>
      <p:ext uri="{BB962C8B-B14F-4D97-AF65-F5344CB8AC3E}">
        <p14:creationId xmlns:p14="http://schemas.microsoft.com/office/powerpoint/2010/main" val="2171276133"/>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B96BA31-6927-4F31-9093-4EA843F23460}" type="datetimeFigureOut">
              <a:rPr lang="en-US" smtClean="0"/>
              <a:t>4/24/2018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63B488-F069-480A-87C5-299783E4EC36}" type="slidenum">
              <a:rPr lang="en-US" smtClean="0"/>
              <a:t>‹#›</a:t>
            </a:fld>
            <a:endParaRPr lang="en-US"/>
          </a:p>
        </p:txBody>
      </p:sp>
    </p:spTree>
    <p:extLst>
      <p:ext uri="{BB962C8B-B14F-4D97-AF65-F5344CB8AC3E}">
        <p14:creationId xmlns:p14="http://schemas.microsoft.com/office/powerpoint/2010/main" val="828799014"/>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9"/>
            <a:ext cx="10515600" cy="2852737"/>
          </a:xfrm>
        </p:spPr>
        <p:txBody>
          <a:bodyPr anchor="b"/>
          <a:lstStyle>
            <a:lvl1pPr>
              <a:defRPr sz="5998"/>
            </a:lvl1pPr>
          </a:lstStyle>
          <a:p>
            <a:r>
              <a:rPr lang="en-US"/>
              <a:t>Click to edit Master title style</a:t>
            </a:r>
          </a:p>
        </p:txBody>
      </p:sp>
      <p:sp>
        <p:nvSpPr>
          <p:cNvPr id="3" name="Text Placeholder 2"/>
          <p:cNvSpPr>
            <a:spLocks noGrp="1"/>
          </p:cNvSpPr>
          <p:nvPr>
            <p:ph type="body" idx="1"/>
          </p:nvPr>
        </p:nvSpPr>
        <p:spPr>
          <a:xfrm>
            <a:off x="831850" y="4589464"/>
            <a:ext cx="10515600" cy="1500187"/>
          </a:xfrm>
        </p:spPr>
        <p:txBody>
          <a:bodyPr/>
          <a:lstStyle>
            <a:lvl1pPr marL="0" indent="0">
              <a:buNone/>
              <a:defRPr sz="2400">
                <a:solidFill>
                  <a:schemeClr val="tx1">
                    <a:tint val="75000"/>
                  </a:schemeClr>
                </a:solidFill>
              </a:defRPr>
            </a:lvl1pPr>
            <a:lvl2pPr marL="457112" indent="0">
              <a:buNone/>
              <a:defRPr sz="2000">
                <a:solidFill>
                  <a:schemeClr val="tx1">
                    <a:tint val="75000"/>
                  </a:schemeClr>
                </a:solidFill>
              </a:defRPr>
            </a:lvl2pPr>
            <a:lvl3pPr marL="914225" indent="0">
              <a:buNone/>
              <a:defRPr sz="1800">
                <a:solidFill>
                  <a:schemeClr val="tx1">
                    <a:tint val="75000"/>
                  </a:schemeClr>
                </a:solidFill>
              </a:defRPr>
            </a:lvl3pPr>
            <a:lvl4pPr marL="1371337" indent="0">
              <a:buNone/>
              <a:defRPr sz="1600">
                <a:solidFill>
                  <a:schemeClr val="tx1">
                    <a:tint val="75000"/>
                  </a:schemeClr>
                </a:solidFill>
              </a:defRPr>
            </a:lvl4pPr>
            <a:lvl5pPr marL="1828449" indent="0">
              <a:buNone/>
              <a:defRPr sz="1600">
                <a:solidFill>
                  <a:schemeClr val="tx1">
                    <a:tint val="75000"/>
                  </a:schemeClr>
                </a:solidFill>
              </a:defRPr>
            </a:lvl5pPr>
            <a:lvl6pPr marL="2285561" indent="0">
              <a:buNone/>
              <a:defRPr sz="1600">
                <a:solidFill>
                  <a:schemeClr val="tx1">
                    <a:tint val="75000"/>
                  </a:schemeClr>
                </a:solidFill>
              </a:defRPr>
            </a:lvl6pPr>
            <a:lvl7pPr marL="2742674" indent="0">
              <a:buNone/>
              <a:defRPr sz="1600">
                <a:solidFill>
                  <a:schemeClr val="tx1">
                    <a:tint val="75000"/>
                  </a:schemeClr>
                </a:solidFill>
              </a:defRPr>
            </a:lvl7pPr>
            <a:lvl8pPr marL="3199785" indent="0">
              <a:buNone/>
              <a:defRPr sz="1600">
                <a:solidFill>
                  <a:schemeClr val="tx1">
                    <a:tint val="75000"/>
                  </a:schemeClr>
                </a:solidFill>
              </a:defRPr>
            </a:lvl8pPr>
            <a:lvl9pPr marL="3656897"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B96BA31-6927-4F31-9093-4EA843F23460}" type="datetimeFigureOut">
              <a:rPr lang="en-US" smtClean="0"/>
              <a:t>4/24/2018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63B488-F069-480A-87C5-299783E4EC36}" type="slidenum">
              <a:rPr lang="en-US" smtClean="0"/>
              <a:t>‹#›</a:t>
            </a:fld>
            <a:endParaRPr lang="en-US"/>
          </a:p>
        </p:txBody>
      </p:sp>
    </p:spTree>
    <p:extLst>
      <p:ext uri="{BB962C8B-B14F-4D97-AF65-F5344CB8AC3E}">
        <p14:creationId xmlns:p14="http://schemas.microsoft.com/office/powerpoint/2010/main" val="960406984"/>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B96BA31-6927-4F31-9093-4EA843F23460}" type="datetimeFigureOut">
              <a:rPr lang="en-US" smtClean="0"/>
              <a:t>4/24/2018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63B488-F069-480A-87C5-299783E4EC36}" type="slidenum">
              <a:rPr lang="en-US" smtClean="0"/>
              <a:t>‹#›</a:t>
            </a:fld>
            <a:endParaRPr lang="en-US"/>
          </a:p>
        </p:txBody>
      </p:sp>
    </p:spTree>
    <p:extLst>
      <p:ext uri="{BB962C8B-B14F-4D97-AF65-F5344CB8AC3E}">
        <p14:creationId xmlns:p14="http://schemas.microsoft.com/office/powerpoint/2010/main" val="37590383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01896187"/>
      </p:ext>
    </p:extLst>
  </p:cSld>
  <p:clrMapOvr>
    <a:masterClrMapping/>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6"/>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112" indent="0">
              <a:buNone/>
              <a:defRPr sz="2000" b="1"/>
            </a:lvl2pPr>
            <a:lvl3pPr marL="914225" indent="0">
              <a:buNone/>
              <a:defRPr sz="1800" b="1"/>
            </a:lvl3pPr>
            <a:lvl4pPr marL="1371337" indent="0">
              <a:buNone/>
              <a:defRPr sz="1600" b="1"/>
            </a:lvl4pPr>
            <a:lvl5pPr marL="1828449" indent="0">
              <a:buNone/>
              <a:defRPr sz="1600" b="1"/>
            </a:lvl5pPr>
            <a:lvl6pPr marL="2285561" indent="0">
              <a:buNone/>
              <a:defRPr sz="1600" b="1"/>
            </a:lvl6pPr>
            <a:lvl7pPr marL="2742674" indent="0">
              <a:buNone/>
              <a:defRPr sz="1600" b="1"/>
            </a:lvl7pPr>
            <a:lvl8pPr marL="3199785" indent="0">
              <a:buNone/>
              <a:defRPr sz="1600" b="1"/>
            </a:lvl8pPr>
            <a:lvl9pPr marL="3656897" indent="0">
              <a:buNone/>
              <a:defRPr sz="1600" b="1"/>
            </a:lvl9pPr>
          </a:lstStyle>
          <a:p>
            <a:pPr lvl="0"/>
            <a:r>
              <a:rPr lang="en-US"/>
              <a:t>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112" indent="0">
              <a:buNone/>
              <a:defRPr sz="2000" b="1"/>
            </a:lvl2pPr>
            <a:lvl3pPr marL="914225" indent="0">
              <a:buNone/>
              <a:defRPr sz="1800" b="1"/>
            </a:lvl3pPr>
            <a:lvl4pPr marL="1371337" indent="0">
              <a:buNone/>
              <a:defRPr sz="1600" b="1"/>
            </a:lvl4pPr>
            <a:lvl5pPr marL="1828449" indent="0">
              <a:buNone/>
              <a:defRPr sz="1600" b="1"/>
            </a:lvl5pPr>
            <a:lvl6pPr marL="2285561" indent="0">
              <a:buNone/>
              <a:defRPr sz="1600" b="1"/>
            </a:lvl6pPr>
            <a:lvl7pPr marL="2742674" indent="0">
              <a:buNone/>
              <a:defRPr sz="1600" b="1"/>
            </a:lvl7pPr>
            <a:lvl8pPr marL="3199785" indent="0">
              <a:buNone/>
              <a:defRPr sz="1600" b="1"/>
            </a:lvl8pPr>
            <a:lvl9pPr marL="3656897"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B96BA31-6927-4F31-9093-4EA843F23460}" type="datetimeFigureOut">
              <a:rPr lang="en-US" smtClean="0"/>
              <a:t>4/24/2018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663B488-F069-480A-87C5-299783E4EC36}" type="slidenum">
              <a:rPr lang="en-US" smtClean="0"/>
              <a:t>‹#›</a:t>
            </a:fld>
            <a:endParaRPr lang="en-US"/>
          </a:p>
        </p:txBody>
      </p:sp>
    </p:spTree>
    <p:extLst>
      <p:ext uri="{BB962C8B-B14F-4D97-AF65-F5344CB8AC3E}">
        <p14:creationId xmlns:p14="http://schemas.microsoft.com/office/powerpoint/2010/main" val="3678829984"/>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B96BA31-6927-4F31-9093-4EA843F23460}" type="datetimeFigureOut">
              <a:rPr lang="en-US" smtClean="0"/>
              <a:t>4/24/2018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663B488-F069-480A-87C5-299783E4EC36}" type="slidenum">
              <a:rPr lang="en-US" smtClean="0"/>
              <a:t>‹#›</a:t>
            </a:fld>
            <a:endParaRPr lang="en-US"/>
          </a:p>
        </p:txBody>
      </p:sp>
    </p:spTree>
    <p:extLst>
      <p:ext uri="{BB962C8B-B14F-4D97-AF65-F5344CB8AC3E}">
        <p14:creationId xmlns:p14="http://schemas.microsoft.com/office/powerpoint/2010/main" val="362823378"/>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96BA31-6927-4F31-9093-4EA843F23460}" type="datetimeFigureOut">
              <a:rPr lang="en-US" smtClean="0"/>
              <a:t>4/24/2018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663B488-F069-480A-87C5-299783E4EC36}" type="slidenum">
              <a:rPr lang="en-US" smtClean="0"/>
              <a:t>‹#›</a:t>
            </a:fld>
            <a:endParaRPr lang="en-US"/>
          </a:p>
        </p:txBody>
      </p:sp>
    </p:spTree>
    <p:extLst>
      <p:ext uri="{BB962C8B-B14F-4D97-AF65-F5344CB8AC3E}">
        <p14:creationId xmlns:p14="http://schemas.microsoft.com/office/powerpoint/2010/main" val="3610781094"/>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9"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9"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9" y="2057400"/>
            <a:ext cx="3932237" cy="3811588"/>
          </a:xfrm>
        </p:spPr>
        <p:txBody>
          <a:bodyPr/>
          <a:lstStyle>
            <a:lvl1pPr marL="0" indent="0">
              <a:buNone/>
              <a:defRPr sz="1600"/>
            </a:lvl1pPr>
            <a:lvl2pPr marL="457112" indent="0">
              <a:buNone/>
              <a:defRPr sz="1400"/>
            </a:lvl2pPr>
            <a:lvl3pPr marL="914225" indent="0">
              <a:buNone/>
              <a:defRPr sz="1200"/>
            </a:lvl3pPr>
            <a:lvl4pPr marL="1371337" indent="0">
              <a:buNone/>
              <a:defRPr sz="1000"/>
            </a:lvl4pPr>
            <a:lvl5pPr marL="1828449" indent="0">
              <a:buNone/>
              <a:defRPr sz="1000"/>
            </a:lvl5pPr>
            <a:lvl6pPr marL="2285561" indent="0">
              <a:buNone/>
              <a:defRPr sz="1000"/>
            </a:lvl6pPr>
            <a:lvl7pPr marL="2742674" indent="0">
              <a:buNone/>
              <a:defRPr sz="1000"/>
            </a:lvl7pPr>
            <a:lvl8pPr marL="3199785" indent="0">
              <a:buNone/>
              <a:defRPr sz="1000"/>
            </a:lvl8pPr>
            <a:lvl9pPr marL="3656897"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B96BA31-6927-4F31-9093-4EA843F23460}" type="datetimeFigureOut">
              <a:rPr lang="en-US" smtClean="0"/>
              <a:t>4/24/2018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63B488-F069-480A-87C5-299783E4EC36}" type="slidenum">
              <a:rPr lang="en-US" smtClean="0"/>
              <a:t>‹#›</a:t>
            </a:fld>
            <a:endParaRPr lang="en-US"/>
          </a:p>
        </p:txBody>
      </p:sp>
    </p:spTree>
    <p:extLst>
      <p:ext uri="{BB962C8B-B14F-4D97-AF65-F5344CB8AC3E}">
        <p14:creationId xmlns:p14="http://schemas.microsoft.com/office/powerpoint/2010/main" val="3098169042"/>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9"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9" y="987426"/>
            <a:ext cx="6172200" cy="4873625"/>
          </a:xfrm>
        </p:spPr>
        <p:txBody>
          <a:bodyPr/>
          <a:lstStyle>
            <a:lvl1pPr marL="0" indent="0">
              <a:buNone/>
              <a:defRPr sz="3200"/>
            </a:lvl1pPr>
            <a:lvl2pPr marL="457112" indent="0">
              <a:buNone/>
              <a:defRPr sz="2800"/>
            </a:lvl2pPr>
            <a:lvl3pPr marL="914225" indent="0">
              <a:buNone/>
              <a:defRPr sz="2400"/>
            </a:lvl3pPr>
            <a:lvl4pPr marL="1371337" indent="0">
              <a:buNone/>
              <a:defRPr sz="2000"/>
            </a:lvl4pPr>
            <a:lvl5pPr marL="1828449" indent="0">
              <a:buNone/>
              <a:defRPr sz="2000"/>
            </a:lvl5pPr>
            <a:lvl6pPr marL="2285561" indent="0">
              <a:buNone/>
              <a:defRPr sz="2000"/>
            </a:lvl6pPr>
            <a:lvl7pPr marL="2742674" indent="0">
              <a:buNone/>
              <a:defRPr sz="2000"/>
            </a:lvl7pPr>
            <a:lvl8pPr marL="3199785" indent="0">
              <a:buNone/>
              <a:defRPr sz="2000"/>
            </a:lvl8pPr>
            <a:lvl9pPr marL="3656897" indent="0">
              <a:buNone/>
              <a:defRPr sz="2000"/>
            </a:lvl9pPr>
          </a:lstStyle>
          <a:p>
            <a:endParaRPr lang="en-US"/>
          </a:p>
        </p:txBody>
      </p:sp>
      <p:sp>
        <p:nvSpPr>
          <p:cNvPr id="4" name="Text Placeholder 3"/>
          <p:cNvSpPr>
            <a:spLocks noGrp="1"/>
          </p:cNvSpPr>
          <p:nvPr>
            <p:ph type="body" sz="half" idx="2"/>
          </p:nvPr>
        </p:nvSpPr>
        <p:spPr>
          <a:xfrm>
            <a:off x="839789" y="2057400"/>
            <a:ext cx="3932237" cy="3811588"/>
          </a:xfrm>
        </p:spPr>
        <p:txBody>
          <a:bodyPr/>
          <a:lstStyle>
            <a:lvl1pPr marL="0" indent="0">
              <a:buNone/>
              <a:defRPr sz="1600"/>
            </a:lvl1pPr>
            <a:lvl2pPr marL="457112" indent="0">
              <a:buNone/>
              <a:defRPr sz="1400"/>
            </a:lvl2pPr>
            <a:lvl3pPr marL="914225" indent="0">
              <a:buNone/>
              <a:defRPr sz="1200"/>
            </a:lvl3pPr>
            <a:lvl4pPr marL="1371337" indent="0">
              <a:buNone/>
              <a:defRPr sz="1000"/>
            </a:lvl4pPr>
            <a:lvl5pPr marL="1828449" indent="0">
              <a:buNone/>
              <a:defRPr sz="1000"/>
            </a:lvl5pPr>
            <a:lvl6pPr marL="2285561" indent="0">
              <a:buNone/>
              <a:defRPr sz="1000"/>
            </a:lvl6pPr>
            <a:lvl7pPr marL="2742674" indent="0">
              <a:buNone/>
              <a:defRPr sz="1000"/>
            </a:lvl7pPr>
            <a:lvl8pPr marL="3199785" indent="0">
              <a:buNone/>
              <a:defRPr sz="1000"/>
            </a:lvl8pPr>
            <a:lvl9pPr marL="3656897"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B96BA31-6927-4F31-9093-4EA843F23460}" type="datetimeFigureOut">
              <a:rPr lang="en-US" smtClean="0"/>
              <a:t>4/24/2018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63B488-F069-480A-87C5-299783E4EC36}" type="slidenum">
              <a:rPr lang="en-US" smtClean="0"/>
              <a:t>‹#›</a:t>
            </a:fld>
            <a:endParaRPr lang="en-US"/>
          </a:p>
        </p:txBody>
      </p:sp>
    </p:spTree>
    <p:extLst>
      <p:ext uri="{BB962C8B-B14F-4D97-AF65-F5344CB8AC3E}">
        <p14:creationId xmlns:p14="http://schemas.microsoft.com/office/powerpoint/2010/main" val="3584886270"/>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B96BA31-6927-4F31-9093-4EA843F23460}" type="datetimeFigureOut">
              <a:rPr lang="en-US" smtClean="0"/>
              <a:t>4/24/2018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63B488-F069-480A-87C5-299783E4EC36}" type="slidenum">
              <a:rPr lang="en-US" smtClean="0"/>
              <a:t>‹#›</a:t>
            </a:fld>
            <a:endParaRPr lang="en-US"/>
          </a:p>
        </p:txBody>
      </p:sp>
    </p:spTree>
    <p:extLst>
      <p:ext uri="{BB962C8B-B14F-4D97-AF65-F5344CB8AC3E}">
        <p14:creationId xmlns:p14="http://schemas.microsoft.com/office/powerpoint/2010/main" val="2543395953"/>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6"/>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1" y="365126"/>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B96BA31-6927-4F31-9093-4EA843F23460}" type="datetimeFigureOut">
              <a:rPr lang="en-US" smtClean="0"/>
              <a:t>4/24/2018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63B488-F069-480A-87C5-299783E4EC36}" type="slidenum">
              <a:rPr lang="en-US" smtClean="0"/>
              <a:t>‹#›</a:t>
            </a:fld>
            <a:endParaRPr lang="en-US"/>
          </a:p>
        </p:txBody>
      </p:sp>
    </p:spTree>
    <p:extLst>
      <p:ext uri="{BB962C8B-B14F-4D97-AF65-F5344CB8AC3E}">
        <p14:creationId xmlns:p14="http://schemas.microsoft.com/office/powerpoint/2010/main" val="1672071574"/>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userDrawn="1">
  <p:cSld name="Blank_Teal">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409675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247842529"/>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650742893"/>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4200639"/>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8582676"/>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31919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180074880"/>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73463396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Walkin Microsoft Ready - Editable">
    <p:bg>
      <p:bgPr>
        <a:solidFill>
          <a:schemeClr val="accent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2" name="TextBox 1">
            <a:extLst>
              <a:ext uri="{FF2B5EF4-FFF2-40B4-BE49-F238E27FC236}">
                <a16:creationId xmlns:a16="http://schemas.microsoft.com/office/drawing/2014/main" id="{056C9DEE-6F0F-4952-B2B1-A47AFA7F3DE1}"/>
              </a:ext>
            </a:extLst>
          </p:cNvPr>
          <p:cNvSpPr txBox="1"/>
          <p:nvPr userDrawn="1"/>
        </p:nvSpPr>
        <p:spPr>
          <a:xfrm>
            <a:off x="221373" y="2626221"/>
            <a:ext cx="5692890" cy="1022871"/>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Microsoft Ready to</a:t>
            </a:r>
          </a:p>
        </p:txBody>
      </p:sp>
      <p:sp>
        <p:nvSpPr>
          <p:cNvPr id="5" name="Text Placeholder 4">
            <a:extLst>
              <a:ext uri="{FF2B5EF4-FFF2-40B4-BE49-F238E27FC236}">
                <a16:creationId xmlns:a16="http://schemas.microsoft.com/office/drawing/2014/main" id="{65CD16D0-030B-4E01-8C7E-8FA7B612BB85}"/>
              </a:ext>
            </a:extLst>
          </p:cNvPr>
          <p:cNvSpPr>
            <a:spLocks noGrp="1"/>
          </p:cNvSpPr>
          <p:nvPr>
            <p:ph type="body" sz="quarter" idx="10" hasCustomPrompt="1"/>
          </p:nvPr>
        </p:nvSpPr>
        <p:spPr>
          <a:xfrm>
            <a:off x="5628510" y="1841198"/>
            <a:ext cx="6274974" cy="1022069"/>
          </a:xfrm>
        </p:spPr>
        <p:txBody>
          <a:bodyPr lIns="182880" tIns="146304" rIns="182880" bIns="146304"/>
          <a:lstStyle>
            <a:lvl1pPr marL="0" indent="0">
              <a:buNone/>
              <a:defRPr sz="5294"/>
            </a:lvl1pPr>
          </a:lstStyle>
          <a:p>
            <a:pPr lvl="0"/>
            <a:r>
              <a:rPr lang="en-US" dirty="0"/>
              <a:t>&lt;theme word here&gt;</a:t>
            </a:r>
          </a:p>
        </p:txBody>
      </p:sp>
      <p:sp>
        <p:nvSpPr>
          <p:cNvPr id="13" name="Text Placeholder 4">
            <a:extLst>
              <a:ext uri="{FF2B5EF4-FFF2-40B4-BE49-F238E27FC236}">
                <a16:creationId xmlns:a16="http://schemas.microsoft.com/office/drawing/2014/main" id="{8EA71668-2A88-4115-853E-BEC05FB59E72}"/>
              </a:ext>
            </a:extLst>
          </p:cNvPr>
          <p:cNvSpPr>
            <a:spLocks noGrp="1"/>
          </p:cNvSpPr>
          <p:nvPr>
            <p:ph type="body" sz="quarter" idx="11" hasCustomPrompt="1"/>
          </p:nvPr>
        </p:nvSpPr>
        <p:spPr>
          <a:xfrm>
            <a:off x="5628510" y="4198126"/>
            <a:ext cx="6274974" cy="1022998"/>
          </a:xfrm>
        </p:spPr>
        <p:txBody>
          <a:bodyPr lIns="182880" tIns="146304" rIns="182880" bIns="146304"/>
          <a:lstStyle>
            <a:lvl1pPr marL="0" indent="0">
              <a:buNone/>
              <a:defRPr sz="5294"/>
            </a:lvl1pPr>
          </a:lstStyle>
          <a:p>
            <a:pPr lvl="0"/>
            <a:r>
              <a:rPr lang="en-US" dirty="0"/>
              <a:t>&lt;theme word here&gt;</a:t>
            </a:r>
          </a:p>
        </p:txBody>
      </p:sp>
      <p:sp>
        <p:nvSpPr>
          <p:cNvPr id="14" name="TextBox 13">
            <a:extLst>
              <a:ext uri="{FF2B5EF4-FFF2-40B4-BE49-F238E27FC236}">
                <a16:creationId xmlns:a16="http://schemas.microsoft.com/office/drawing/2014/main" id="{70274CE8-0669-40AC-B5B3-94E0883E20B7}"/>
              </a:ext>
            </a:extLst>
          </p:cNvPr>
          <p:cNvSpPr txBox="1"/>
          <p:nvPr userDrawn="1"/>
        </p:nvSpPr>
        <p:spPr>
          <a:xfrm>
            <a:off x="202095" y="3412173"/>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15" name="Text Placeholder 4">
            <a:extLst>
              <a:ext uri="{FF2B5EF4-FFF2-40B4-BE49-F238E27FC236}">
                <a16:creationId xmlns:a16="http://schemas.microsoft.com/office/drawing/2014/main" id="{46AE5335-01B3-4932-AE7C-C7409C947F67}"/>
              </a:ext>
            </a:extLst>
          </p:cNvPr>
          <p:cNvSpPr>
            <a:spLocks noGrp="1"/>
          </p:cNvSpPr>
          <p:nvPr>
            <p:ph type="body" sz="quarter" idx="12" hasCustomPrompt="1"/>
          </p:nvPr>
        </p:nvSpPr>
        <p:spPr>
          <a:xfrm>
            <a:off x="5628510" y="3412173"/>
            <a:ext cx="6274974" cy="1022998"/>
          </a:xfrm>
        </p:spPr>
        <p:txBody>
          <a:bodyPr lIns="182880" tIns="146304" rIns="182880" bIns="146304"/>
          <a:lstStyle>
            <a:lvl1pPr marL="0" indent="0">
              <a:buNone/>
              <a:defRPr sz="5294"/>
            </a:lvl1pPr>
          </a:lstStyle>
          <a:p>
            <a:pPr lvl="0"/>
            <a:r>
              <a:rPr lang="en-US" dirty="0"/>
              <a:t>&lt;theme word here&gt;</a:t>
            </a:r>
          </a:p>
        </p:txBody>
      </p:sp>
      <p:sp>
        <p:nvSpPr>
          <p:cNvPr id="16" name="TextBox 15">
            <a:extLst>
              <a:ext uri="{FF2B5EF4-FFF2-40B4-BE49-F238E27FC236}">
                <a16:creationId xmlns:a16="http://schemas.microsoft.com/office/drawing/2014/main" id="{FAA1E864-D76C-4EE8-B187-3A722343D017}"/>
              </a:ext>
            </a:extLst>
          </p:cNvPr>
          <p:cNvSpPr txBox="1"/>
          <p:nvPr userDrawn="1"/>
        </p:nvSpPr>
        <p:spPr>
          <a:xfrm>
            <a:off x="5628510" y="2626221"/>
            <a:ext cx="5533410"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keep transforming</a:t>
            </a:r>
          </a:p>
        </p:txBody>
      </p:sp>
      <p:sp>
        <p:nvSpPr>
          <p:cNvPr id="17" name="TextBox 16">
            <a:extLst>
              <a:ext uri="{FF2B5EF4-FFF2-40B4-BE49-F238E27FC236}">
                <a16:creationId xmlns:a16="http://schemas.microsoft.com/office/drawing/2014/main" id="{08D9541E-22DB-4D52-8181-A1AA5720B347}"/>
              </a:ext>
            </a:extLst>
          </p:cNvPr>
          <p:cNvSpPr txBox="1"/>
          <p:nvPr userDrawn="1"/>
        </p:nvSpPr>
        <p:spPr>
          <a:xfrm>
            <a:off x="202095" y="105524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18" name="Text Placeholder 4">
            <a:extLst>
              <a:ext uri="{FF2B5EF4-FFF2-40B4-BE49-F238E27FC236}">
                <a16:creationId xmlns:a16="http://schemas.microsoft.com/office/drawing/2014/main" id="{15DD86FF-CF8D-4D5A-97BA-7526A8303C36}"/>
              </a:ext>
            </a:extLst>
          </p:cNvPr>
          <p:cNvSpPr>
            <a:spLocks noGrp="1"/>
          </p:cNvSpPr>
          <p:nvPr>
            <p:ph type="body" sz="quarter" idx="13" hasCustomPrompt="1"/>
          </p:nvPr>
        </p:nvSpPr>
        <p:spPr>
          <a:xfrm>
            <a:off x="5628510" y="1055246"/>
            <a:ext cx="6274974" cy="1022998"/>
          </a:xfrm>
        </p:spPr>
        <p:txBody>
          <a:bodyPr lIns="182880" tIns="146304" rIns="182880" bIns="146304"/>
          <a:lstStyle>
            <a:lvl1pPr marL="0" indent="0">
              <a:buNone/>
              <a:defRPr sz="5294"/>
            </a:lvl1pPr>
          </a:lstStyle>
          <a:p>
            <a:pPr lvl="0"/>
            <a:r>
              <a:rPr lang="en-US" dirty="0"/>
              <a:t>&lt;theme word here&gt;</a:t>
            </a:r>
          </a:p>
        </p:txBody>
      </p:sp>
      <p:sp>
        <p:nvSpPr>
          <p:cNvPr id="19" name="TextBox 18">
            <a:extLst>
              <a:ext uri="{FF2B5EF4-FFF2-40B4-BE49-F238E27FC236}">
                <a16:creationId xmlns:a16="http://schemas.microsoft.com/office/drawing/2014/main" id="{01931529-E991-4DB3-B887-1383B877392A}"/>
              </a:ext>
            </a:extLst>
          </p:cNvPr>
          <p:cNvSpPr txBox="1"/>
          <p:nvPr userDrawn="1"/>
        </p:nvSpPr>
        <p:spPr>
          <a:xfrm>
            <a:off x="202095" y="1840269"/>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0" name="TextBox 19">
            <a:extLst>
              <a:ext uri="{FF2B5EF4-FFF2-40B4-BE49-F238E27FC236}">
                <a16:creationId xmlns:a16="http://schemas.microsoft.com/office/drawing/2014/main" id="{C6B98947-DEBB-40AF-8C56-C6A65155B05A}"/>
              </a:ext>
            </a:extLst>
          </p:cNvPr>
          <p:cNvSpPr txBox="1"/>
          <p:nvPr userDrawn="1"/>
        </p:nvSpPr>
        <p:spPr>
          <a:xfrm>
            <a:off x="202095" y="419812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grpSp>
        <p:nvGrpSpPr>
          <p:cNvPr id="21" name="Group 20">
            <a:extLst>
              <a:ext uri="{FF2B5EF4-FFF2-40B4-BE49-F238E27FC236}">
                <a16:creationId xmlns:a16="http://schemas.microsoft.com/office/drawing/2014/main" id="{401AB3B0-9D9C-4DCF-AD0D-97258F1220DE}"/>
              </a:ext>
            </a:extLst>
          </p:cNvPr>
          <p:cNvGrpSpPr/>
          <p:nvPr userDrawn="1"/>
        </p:nvGrpSpPr>
        <p:grpSpPr>
          <a:xfrm>
            <a:off x="7342825" y="5999452"/>
            <a:ext cx="4629739" cy="615609"/>
            <a:chOff x="274638" y="4554931"/>
            <a:chExt cx="4722575" cy="627864"/>
          </a:xfrm>
        </p:grpSpPr>
        <p:sp>
          <p:nvSpPr>
            <p:cNvPr id="22" name="TextBox 21">
              <a:extLst>
                <a:ext uri="{FF2B5EF4-FFF2-40B4-BE49-F238E27FC236}">
                  <a16:creationId xmlns:a16="http://schemas.microsoft.com/office/drawing/2014/main" id="{A51D9E96-E652-43D7-AD1D-25CF06E38D9D}"/>
                </a:ext>
              </a:extLst>
            </p:cNvPr>
            <p:cNvSpPr txBox="1"/>
            <p:nvPr userDrawn="1"/>
          </p:nvSpPr>
          <p:spPr>
            <a:xfrm>
              <a:off x="274638" y="4554931"/>
              <a:ext cx="4722575" cy="627864"/>
            </a:xfrm>
            <a:prstGeom prst="rect">
              <a:avLst/>
            </a:prstGeom>
            <a:noFill/>
          </p:spPr>
          <p:txBody>
            <a:bodyPr wrap="none" lIns="182880" tIns="146304" rIns="182880" bIns="146304" rtlCol="0">
              <a:spAutoFit/>
            </a:bodyPr>
            <a:lstStyle/>
            <a:p>
              <a:pPr>
                <a:lnSpc>
                  <a:spcPct val="90000"/>
                </a:lnSpc>
                <a:spcAft>
                  <a:spcPts val="588"/>
                </a:spcAft>
              </a:pPr>
              <a:r>
                <a:rPr lang="en-US" sz="2353" dirty="0">
                  <a:gradFill>
                    <a:gsLst>
                      <a:gs pos="2917">
                        <a:schemeClr val="tx1"/>
                      </a:gs>
                      <a:gs pos="30000">
                        <a:schemeClr val="tx1"/>
                      </a:gs>
                    </a:gsLst>
                    <a:lin ang="5400000" scaled="0"/>
                  </a:gradFill>
                </a:rPr>
                <a:t>Seattle, WA	Jan 29–Feb 2, 2018</a:t>
              </a:r>
            </a:p>
          </p:txBody>
        </p:sp>
        <p:cxnSp>
          <p:nvCxnSpPr>
            <p:cNvPr id="23" name="Straight Connector 22">
              <a:extLst>
                <a:ext uri="{FF2B5EF4-FFF2-40B4-BE49-F238E27FC236}">
                  <a16:creationId xmlns:a16="http://schemas.microsoft.com/office/drawing/2014/main" id="{E10FA7F9-9C23-492E-BC3D-96F67220A1CC}"/>
                </a:ext>
              </a:extLst>
            </p:cNvPr>
            <p:cNvCxnSpPr>
              <a:cxnSpLocks/>
            </p:cNvCxnSpPr>
            <p:nvPr userDrawn="1"/>
          </p:nvCxnSpPr>
          <p:spPr>
            <a:xfrm>
              <a:off x="2159398" y="4685985"/>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067679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33478112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Walkin Microsoft Ready - Generic">
    <p:bg>
      <p:bgPr>
        <a:solidFill>
          <a:schemeClr val="accent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grpSp>
        <p:nvGrpSpPr>
          <p:cNvPr id="12" name="Group 11"/>
          <p:cNvGrpSpPr/>
          <p:nvPr userDrawn="1"/>
        </p:nvGrpSpPr>
        <p:grpSpPr>
          <a:xfrm>
            <a:off x="7342825" y="5999452"/>
            <a:ext cx="4629739" cy="615609"/>
            <a:chOff x="274638" y="4554931"/>
            <a:chExt cx="4722575" cy="627864"/>
          </a:xfrm>
        </p:grpSpPr>
        <p:sp>
          <p:nvSpPr>
            <p:cNvPr id="7" name="TextBox 6"/>
            <p:cNvSpPr txBox="1"/>
            <p:nvPr userDrawn="1"/>
          </p:nvSpPr>
          <p:spPr>
            <a:xfrm>
              <a:off x="274638" y="4554931"/>
              <a:ext cx="4722575" cy="627864"/>
            </a:xfrm>
            <a:prstGeom prst="rect">
              <a:avLst/>
            </a:prstGeom>
            <a:noFill/>
          </p:spPr>
          <p:txBody>
            <a:bodyPr wrap="none" lIns="182880" tIns="146304" rIns="182880" bIns="146304" rtlCol="0">
              <a:spAutoFit/>
            </a:bodyPr>
            <a:lstStyle/>
            <a:p>
              <a:pPr>
                <a:lnSpc>
                  <a:spcPct val="90000"/>
                </a:lnSpc>
                <a:spcAft>
                  <a:spcPts val="588"/>
                </a:spcAft>
              </a:pPr>
              <a:r>
                <a:rPr lang="en-US" sz="2353" dirty="0">
                  <a:gradFill>
                    <a:gsLst>
                      <a:gs pos="2917">
                        <a:schemeClr val="tx1"/>
                      </a:gs>
                      <a:gs pos="30000">
                        <a:schemeClr val="tx1"/>
                      </a:gs>
                    </a:gsLst>
                    <a:lin ang="5400000" scaled="0"/>
                  </a:gradFill>
                </a:rPr>
                <a:t>Seattle, WA	Jan 29–Feb 2, 2018</a:t>
              </a:r>
            </a:p>
          </p:txBody>
        </p:sp>
        <p:cxnSp>
          <p:nvCxnSpPr>
            <p:cNvPr id="10" name="Straight Connector 9"/>
            <p:cNvCxnSpPr>
              <a:cxnSpLocks/>
            </p:cNvCxnSpPr>
            <p:nvPr userDrawn="1"/>
          </p:nvCxnSpPr>
          <p:spPr>
            <a:xfrm>
              <a:off x="2159398" y="4685985"/>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 name="TextBox 1">
            <a:extLst>
              <a:ext uri="{FF2B5EF4-FFF2-40B4-BE49-F238E27FC236}">
                <a16:creationId xmlns:a16="http://schemas.microsoft.com/office/drawing/2014/main" id="{056C9DEE-6F0F-4952-B2B1-A47AFA7F3DE1}"/>
              </a:ext>
            </a:extLst>
          </p:cNvPr>
          <p:cNvSpPr txBox="1"/>
          <p:nvPr userDrawn="1"/>
        </p:nvSpPr>
        <p:spPr>
          <a:xfrm>
            <a:off x="221373" y="2626221"/>
            <a:ext cx="11045195"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Microsoft Ready to keep transforming</a:t>
            </a:r>
          </a:p>
        </p:txBody>
      </p:sp>
      <p:sp>
        <p:nvSpPr>
          <p:cNvPr id="11" name="TextBox 10">
            <a:extLst>
              <a:ext uri="{FF2B5EF4-FFF2-40B4-BE49-F238E27FC236}">
                <a16:creationId xmlns:a16="http://schemas.microsoft.com/office/drawing/2014/main" id="{E83994D1-B42D-4DF0-86D5-48A780335374}"/>
              </a:ext>
            </a:extLst>
          </p:cNvPr>
          <p:cNvSpPr txBox="1"/>
          <p:nvPr userDrawn="1"/>
        </p:nvSpPr>
        <p:spPr>
          <a:xfrm>
            <a:off x="4927287" y="3412173"/>
            <a:ext cx="5661415" cy="1022998"/>
          </a:xfrm>
          <a:prstGeom prst="rect">
            <a:avLst/>
          </a:prstGeom>
          <a:noFill/>
        </p:spPr>
        <p:txBody>
          <a:bodyPr wrap="square" lIns="179285" tIns="143428" rIns="179285" bIns="143428" rtlCol="0">
            <a:spAutoFit/>
          </a:bodyPr>
          <a:lstStyle/>
          <a:p>
            <a:pPr algn="l">
              <a:lnSpc>
                <a:spcPct val="90000"/>
              </a:lnSpc>
              <a:spcAft>
                <a:spcPts val="588"/>
              </a:spcAft>
            </a:pPr>
            <a:r>
              <a:rPr lang="en-US" sz="5294" dirty="0">
                <a:gradFill>
                  <a:gsLst>
                    <a:gs pos="2917">
                      <a:schemeClr val="tx1"/>
                    </a:gs>
                    <a:gs pos="30000">
                      <a:schemeClr val="tx1"/>
                    </a:gs>
                  </a:gsLst>
                  <a:lin ang="5400000" scaled="0"/>
                </a:gradFill>
                <a:latin typeface="+mj-lt"/>
              </a:rPr>
              <a:t>to grow </a:t>
            </a:r>
          </a:p>
        </p:txBody>
      </p:sp>
      <p:sp>
        <p:nvSpPr>
          <p:cNvPr id="14" name="TextBox 13">
            <a:extLst>
              <a:ext uri="{FF2B5EF4-FFF2-40B4-BE49-F238E27FC236}">
                <a16:creationId xmlns:a16="http://schemas.microsoft.com/office/drawing/2014/main" id="{70274CE8-0669-40AC-B5B3-94E0883E20B7}"/>
              </a:ext>
            </a:extLst>
          </p:cNvPr>
          <p:cNvSpPr txBox="1"/>
          <p:nvPr userDrawn="1"/>
        </p:nvSpPr>
        <p:spPr>
          <a:xfrm>
            <a:off x="4927287" y="4198126"/>
            <a:ext cx="5661415" cy="1022998"/>
          </a:xfrm>
          <a:prstGeom prst="rect">
            <a:avLst/>
          </a:prstGeom>
          <a:noFill/>
        </p:spPr>
        <p:txBody>
          <a:bodyPr wrap="square" lIns="179285" tIns="143428" rIns="179285" bIns="143428" rtlCol="0">
            <a:spAutoFit/>
          </a:bodyPr>
          <a:lstStyle/>
          <a:p>
            <a:pPr algn="l">
              <a:lnSpc>
                <a:spcPct val="90000"/>
              </a:lnSpc>
              <a:spcAft>
                <a:spcPts val="588"/>
              </a:spcAft>
            </a:pPr>
            <a:r>
              <a:rPr lang="en-US" sz="5294" dirty="0">
                <a:gradFill>
                  <a:gsLst>
                    <a:gs pos="2917">
                      <a:schemeClr val="tx1"/>
                    </a:gs>
                    <a:gs pos="30000">
                      <a:schemeClr val="tx1"/>
                    </a:gs>
                  </a:gsLst>
                  <a:lin ang="5400000" scaled="0"/>
                </a:gradFill>
                <a:latin typeface="+mj-lt"/>
              </a:rPr>
              <a:t>to succeed</a:t>
            </a:r>
          </a:p>
        </p:txBody>
      </p:sp>
      <p:sp>
        <p:nvSpPr>
          <p:cNvPr id="16" name="TextBox 15">
            <a:extLst>
              <a:ext uri="{FF2B5EF4-FFF2-40B4-BE49-F238E27FC236}">
                <a16:creationId xmlns:a16="http://schemas.microsoft.com/office/drawing/2014/main" id="{FAA1E864-D76C-4EE8-B187-3A722343D017}"/>
              </a:ext>
            </a:extLst>
          </p:cNvPr>
          <p:cNvSpPr txBox="1"/>
          <p:nvPr userDrawn="1"/>
        </p:nvSpPr>
        <p:spPr>
          <a:xfrm>
            <a:off x="4927287" y="1840269"/>
            <a:ext cx="2531861"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to learn</a:t>
            </a:r>
          </a:p>
        </p:txBody>
      </p:sp>
      <p:sp>
        <p:nvSpPr>
          <p:cNvPr id="13" name="TextBox 12">
            <a:extLst>
              <a:ext uri="{FF2B5EF4-FFF2-40B4-BE49-F238E27FC236}">
                <a16:creationId xmlns:a16="http://schemas.microsoft.com/office/drawing/2014/main" id="{AA75F147-F187-406F-B1C7-8708AB3B7EBF}"/>
              </a:ext>
            </a:extLst>
          </p:cNvPr>
          <p:cNvSpPr txBox="1"/>
          <p:nvPr userDrawn="1"/>
        </p:nvSpPr>
        <p:spPr>
          <a:xfrm>
            <a:off x="4927287" y="1055246"/>
            <a:ext cx="2955598"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to dream</a:t>
            </a:r>
          </a:p>
        </p:txBody>
      </p:sp>
    </p:spTree>
    <p:extLst>
      <p:ext uri="{BB962C8B-B14F-4D97-AF65-F5344CB8AC3E}">
        <p14:creationId xmlns:p14="http://schemas.microsoft.com/office/powerpoint/2010/main" val="9251948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7" name="Text Placeholder 16"/>
          <p:cNvSpPr>
            <a:spLocks noGrp="1"/>
          </p:cNvSpPr>
          <p:nvPr>
            <p:ph type="body" sz="quarter" idx="13" hasCustomPrompt="1"/>
          </p:nvPr>
        </p:nvSpPr>
        <p:spPr>
          <a:xfrm>
            <a:off x="8339677" y="288560"/>
            <a:ext cx="3585699" cy="567015"/>
          </a:xfrm>
        </p:spPr>
        <p:txBody>
          <a:bodyPr lIns="182880" tIns="146304" rIns="182880" bIns="146304"/>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8" name="Text Placeholder 16"/>
          <p:cNvSpPr>
            <a:spLocks noGrp="1"/>
          </p:cNvSpPr>
          <p:nvPr>
            <p:ph type="body" sz="quarter" idx="14" hasCustomPrompt="1"/>
          </p:nvPr>
        </p:nvSpPr>
        <p:spPr>
          <a:xfrm>
            <a:off x="269303" y="5997080"/>
            <a:ext cx="3585699" cy="567015"/>
          </a:xfrm>
        </p:spPr>
        <p:txBody>
          <a:bodyPr lIns="182880" tIns="146304" rIns="182880" bIns="146304" anchor="b"/>
          <a:lstStyle>
            <a:lvl1pPr marL="0" indent="0" algn="l">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38238144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89341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69303" y="1187644"/>
            <a:ext cx="11655078" cy="22665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928365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Edit Master text styles</a:t>
            </a:r>
          </a:p>
          <a:p>
            <a:pPr marL="504217" marR="0" lvl="1" indent="-504217" algn="l" defTabSz="914367" rtl="0" eaLnBrk="1" fontAlgn="auto" latinLnBrk="0" hangingPunct="1">
              <a:lnSpc>
                <a:spcPct val="90000"/>
              </a:lnSpc>
              <a:spcBef>
                <a:spcPts val="1200"/>
              </a:spcBef>
              <a:spcAft>
                <a:spcPts val="0"/>
              </a:spcAft>
              <a:buClr>
                <a:schemeClr val="tx1"/>
              </a:buClr>
              <a:buSzPct val="90000"/>
              <a:tabLst/>
            </a:pPr>
            <a:r>
              <a:rPr lang="en-US"/>
              <a:t>Second level</a:t>
            </a:r>
          </a:p>
          <a:p>
            <a:pPr marL="504217" marR="0" lvl="2" indent="-504217" algn="l" defTabSz="914367" rtl="0" eaLnBrk="1" fontAlgn="auto" latinLnBrk="0" hangingPunct="1">
              <a:lnSpc>
                <a:spcPct val="90000"/>
              </a:lnSpc>
              <a:spcBef>
                <a:spcPts val="1200"/>
              </a:spcBef>
              <a:spcAft>
                <a:spcPts val="0"/>
              </a:spcAft>
              <a:buClr>
                <a:schemeClr val="tx1"/>
              </a:buClr>
              <a:buSzPct val="90000"/>
              <a:tabLst/>
            </a:pPr>
            <a:r>
              <a:rPr lang="en-US"/>
              <a:t>Third level</a:t>
            </a:r>
          </a:p>
          <a:p>
            <a:pPr marL="504217" marR="0" lvl="3" indent="-504217" algn="l" defTabSz="914367" rtl="0" eaLnBrk="1" fontAlgn="auto" latinLnBrk="0" hangingPunct="1">
              <a:lnSpc>
                <a:spcPct val="90000"/>
              </a:lnSpc>
              <a:spcBef>
                <a:spcPts val="1200"/>
              </a:spcBef>
              <a:spcAft>
                <a:spcPts val="0"/>
              </a:spcAft>
              <a:buClr>
                <a:schemeClr val="tx1"/>
              </a:buClr>
              <a:buSzPct val="90000"/>
              <a:tabLst/>
            </a:pPr>
            <a:r>
              <a:rPr lang="en-US"/>
              <a:t>Fourth level</a:t>
            </a:r>
          </a:p>
          <a:p>
            <a:pPr marL="504217" marR="0" lvl="4" indent="-504217" algn="l" defTabSz="914367" rtl="0" eaLnBrk="1" fontAlgn="auto" latinLnBrk="0" hangingPunct="1">
              <a:lnSpc>
                <a:spcPct val="90000"/>
              </a:lnSpc>
              <a:spcBef>
                <a:spcPts val="1200"/>
              </a:spcBef>
              <a:spcAft>
                <a:spcPts val="0"/>
              </a:spcAft>
              <a:buClr>
                <a:schemeClr val="tx1"/>
              </a:buClr>
              <a:buSzPct val="90000"/>
              <a:tabLst/>
            </a:pPr>
            <a:r>
              <a:rPr lang="en-US"/>
              <a:t>Fifth level</a:t>
            </a:r>
            <a:endParaRPr lang="en-US" dirty="0"/>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873603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Edit Master text styles</a:t>
            </a:r>
          </a:p>
          <a:p>
            <a:pPr marL="227209" marR="0" lvl="1"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209" marR="0" lvl="2"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209" marR="0" lvl="3"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209" marR="0" lvl="4"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endParaRPr lang="en-US" dirty="0"/>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534368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80494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2538014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5636742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957996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57308643"/>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7825433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926823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0498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8151357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fidentiality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Confidentiality slide</a:t>
            </a:r>
          </a:p>
        </p:txBody>
      </p:sp>
      <p:grpSp>
        <p:nvGrpSpPr>
          <p:cNvPr id="17" name="Group 16"/>
          <p:cNvGrpSpPr/>
          <p:nvPr userDrawn="1"/>
        </p:nvGrpSpPr>
        <p:grpSpPr>
          <a:xfrm>
            <a:off x="1020772" y="2291365"/>
            <a:ext cx="10249783" cy="1009695"/>
            <a:chOff x="1041241" y="2198265"/>
            <a:chExt cx="10455312" cy="1029795"/>
          </a:xfrm>
        </p:grpSpPr>
        <p:sp>
          <p:nvSpPr>
            <p:cNvPr id="3" name="laptop"/>
            <p:cNvSpPr>
              <a:spLocks noChangeAspect="1" noEditPoints="1"/>
            </p:cNvSpPr>
            <p:nvPr userDrawn="1"/>
          </p:nvSpPr>
          <p:spPr bwMode="auto">
            <a:xfrm>
              <a:off x="9891754" y="2198265"/>
              <a:ext cx="1417556" cy="843914"/>
            </a:xfrm>
            <a:custGeom>
              <a:avLst/>
              <a:gdLst>
                <a:gd name="T0" fmla="*/ 212 w 257"/>
                <a:gd name="T1" fmla="*/ 107 h 153"/>
                <a:gd name="T2" fmla="*/ 43 w 257"/>
                <a:gd name="T3" fmla="*/ 107 h 153"/>
                <a:gd name="T4" fmla="*/ 43 w 257"/>
                <a:gd name="T5" fmla="*/ 0 h 153"/>
                <a:gd name="T6" fmla="*/ 212 w 257"/>
                <a:gd name="T7" fmla="*/ 0 h 153"/>
                <a:gd name="T8" fmla="*/ 212 w 257"/>
                <a:gd name="T9" fmla="*/ 107 h 153"/>
                <a:gd name="T10" fmla="*/ 43 w 257"/>
                <a:gd name="T11" fmla="*/ 107 h 153"/>
                <a:gd name="T12" fmla="*/ 0 w 257"/>
                <a:gd name="T13" fmla="*/ 153 h 153"/>
                <a:gd name="T14" fmla="*/ 257 w 257"/>
                <a:gd name="T15" fmla="*/ 153 h 153"/>
                <a:gd name="T16" fmla="*/ 212 w 257"/>
                <a:gd name="T17" fmla="*/ 107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53">
                  <a:moveTo>
                    <a:pt x="212" y="107"/>
                  </a:moveTo>
                  <a:lnTo>
                    <a:pt x="43" y="107"/>
                  </a:lnTo>
                  <a:lnTo>
                    <a:pt x="43" y="0"/>
                  </a:lnTo>
                  <a:lnTo>
                    <a:pt x="212" y="0"/>
                  </a:lnTo>
                  <a:lnTo>
                    <a:pt x="212" y="107"/>
                  </a:lnTo>
                  <a:moveTo>
                    <a:pt x="43" y="107"/>
                  </a:moveTo>
                  <a:lnTo>
                    <a:pt x="0" y="153"/>
                  </a:lnTo>
                  <a:lnTo>
                    <a:pt x="257" y="153"/>
                  </a:lnTo>
                  <a:lnTo>
                    <a:pt x="212" y="107"/>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765" dirty="0">
                <a:gradFill>
                  <a:gsLst>
                    <a:gs pos="0">
                      <a:srgbClr val="505050"/>
                    </a:gs>
                    <a:gs pos="100000">
                      <a:srgbClr val="505050"/>
                    </a:gs>
                  </a:gsLst>
                </a:gradFill>
              </a:endParaRPr>
            </a:p>
          </p:txBody>
        </p:sp>
        <p:sp>
          <p:nvSpPr>
            <p:cNvPr id="4" name="phone"/>
            <p:cNvSpPr>
              <a:spLocks noChangeAspect="1" noEditPoints="1"/>
            </p:cNvSpPr>
            <p:nvPr userDrawn="1"/>
          </p:nvSpPr>
          <p:spPr bwMode="auto">
            <a:xfrm>
              <a:off x="4177456" y="2253648"/>
              <a:ext cx="473065" cy="757539"/>
            </a:xfrm>
            <a:custGeom>
              <a:avLst/>
              <a:gdLst>
                <a:gd name="T0" fmla="*/ 148 w 148"/>
                <a:gd name="T1" fmla="*/ 112 h 237"/>
                <a:gd name="T2" fmla="*/ 148 w 148"/>
                <a:gd name="T3" fmla="*/ 237 h 237"/>
                <a:gd name="T4" fmla="*/ 0 w 148"/>
                <a:gd name="T5" fmla="*/ 237 h 237"/>
                <a:gd name="T6" fmla="*/ 0 w 148"/>
                <a:gd name="T7" fmla="*/ 0 h 237"/>
                <a:gd name="T8" fmla="*/ 148 w 148"/>
                <a:gd name="T9" fmla="*/ 0 h 237"/>
                <a:gd name="T10" fmla="*/ 148 w 148"/>
                <a:gd name="T11" fmla="*/ 112 h 237"/>
                <a:gd name="T12" fmla="*/ 0 w 148"/>
                <a:gd name="T13" fmla="*/ 29 h 237"/>
                <a:gd name="T14" fmla="*/ 148 w 148"/>
                <a:gd name="T15" fmla="*/ 29 h 237"/>
                <a:gd name="T16" fmla="*/ 0 w 148"/>
                <a:gd name="T17" fmla="*/ 172 h 237"/>
                <a:gd name="T18" fmla="*/ 148 w 148"/>
                <a:gd name="T19" fmla="*/ 172 h 237"/>
                <a:gd name="T20" fmla="*/ 66 w 148"/>
                <a:gd name="T21" fmla="*/ 204 h 237"/>
                <a:gd name="T22" fmla="*/ 82 w 148"/>
                <a:gd name="T23" fmla="*/ 20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8" h="237">
                  <a:moveTo>
                    <a:pt x="148" y="112"/>
                  </a:moveTo>
                  <a:lnTo>
                    <a:pt x="148" y="237"/>
                  </a:lnTo>
                  <a:lnTo>
                    <a:pt x="0" y="237"/>
                  </a:lnTo>
                  <a:lnTo>
                    <a:pt x="0" y="0"/>
                  </a:lnTo>
                  <a:lnTo>
                    <a:pt x="148" y="0"/>
                  </a:lnTo>
                  <a:lnTo>
                    <a:pt x="148" y="112"/>
                  </a:lnTo>
                  <a:moveTo>
                    <a:pt x="0" y="29"/>
                  </a:moveTo>
                  <a:lnTo>
                    <a:pt x="148" y="29"/>
                  </a:lnTo>
                  <a:moveTo>
                    <a:pt x="0" y="172"/>
                  </a:moveTo>
                  <a:lnTo>
                    <a:pt x="148" y="172"/>
                  </a:lnTo>
                  <a:moveTo>
                    <a:pt x="66" y="204"/>
                  </a:moveTo>
                  <a:lnTo>
                    <a:pt x="82" y="204"/>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765" dirty="0">
                <a:gradFill>
                  <a:gsLst>
                    <a:gs pos="0">
                      <a:srgbClr val="505050"/>
                    </a:gs>
                    <a:gs pos="100000">
                      <a:srgbClr val="505050"/>
                    </a:gs>
                  </a:gsLst>
                </a:gradFill>
              </a:endParaRPr>
            </a:p>
          </p:txBody>
        </p:sp>
        <p:sp>
          <p:nvSpPr>
            <p:cNvPr id="5" name="tablet_2"/>
            <p:cNvSpPr>
              <a:spLocks noChangeAspect="1" noEditPoints="1"/>
            </p:cNvSpPr>
            <p:nvPr userDrawn="1"/>
          </p:nvSpPr>
          <p:spPr bwMode="auto">
            <a:xfrm>
              <a:off x="6815622" y="2222769"/>
              <a:ext cx="1118473" cy="819293"/>
            </a:xfrm>
            <a:custGeom>
              <a:avLst/>
              <a:gdLst>
                <a:gd name="T0" fmla="*/ 243 w 243"/>
                <a:gd name="T1" fmla="*/ 83 h 178"/>
                <a:gd name="T2" fmla="*/ 243 w 243"/>
                <a:gd name="T3" fmla="*/ 178 h 178"/>
                <a:gd name="T4" fmla="*/ 0 w 243"/>
                <a:gd name="T5" fmla="*/ 178 h 178"/>
                <a:gd name="T6" fmla="*/ 0 w 243"/>
                <a:gd name="T7" fmla="*/ 0 h 178"/>
                <a:gd name="T8" fmla="*/ 243 w 243"/>
                <a:gd name="T9" fmla="*/ 0 h 178"/>
                <a:gd name="T10" fmla="*/ 243 w 243"/>
                <a:gd name="T11" fmla="*/ 83 h 178"/>
                <a:gd name="T12" fmla="*/ 113 w 243"/>
                <a:gd name="T13" fmla="*/ 147 h 178"/>
                <a:gd name="T14" fmla="*/ 129 w 243"/>
                <a:gd name="T15" fmla="*/ 147 h 1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178">
                  <a:moveTo>
                    <a:pt x="243" y="83"/>
                  </a:moveTo>
                  <a:lnTo>
                    <a:pt x="243" y="178"/>
                  </a:lnTo>
                  <a:lnTo>
                    <a:pt x="0" y="178"/>
                  </a:lnTo>
                  <a:lnTo>
                    <a:pt x="0" y="0"/>
                  </a:lnTo>
                  <a:lnTo>
                    <a:pt x="243" y="0"/>
                  </a:lnTo>
                  <a:lnTo>
                    <a:pt x="243" y="83"/>
                  </a:lnTo>
                  <a:moveTo>
                    <a:pt x="113" y="147"/>
                  </a:moveTo>
                  <a:lnTo>
                    <a:pt x="129" y="147"/>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765" dirty="0">
                <a:gradFill>
                  <a:gsLst>
                    <a:gs pos="0">
                      <a:srgbClr val="505050"/>
                    </a:gs>
                    <a:gs pos="100000">
                      <a:srgbClr val="505050"/>
                    </a:gs>
                  </a:gsLst>
                </a:gradFill>
              </a:endParaRPr>
            </a:p>
          </p:txBody>
        </p:sp>
        <p:sp>
          <p:nvSpPr>
            <p:cNvPr id="6" name="camera"/>
            <p:cNvSpPr>
              <a:spLocks noChangeAspect="1" noEditPoints="1"/>
            </p:cNvSpPr>
            <p:nvPr userDrawn="1"/>
          </p:nvSpPr>
          <p:spPr bwMode="auto">
            <a:xfrm>
              <a:off x="1041241" y="2295852"/>
              <a:ext cx="842296" cy="673131"/>
            </a:xfrm>
            <a:custGeom>
              <a:avLst/>
              <a:gdLst>
                <a:gd name="T0" fmla="*/ 0 w 330"/>
                <a:gd name="T1" fmla="*/ 24 h 264"/>
                <a:gd name="T2" fmla="*/ 87 w 330"/>
                <a:gd name="T3" fmla="*/ 24 h 264"/>
                <a:gd name="T4" fmla="*/ 111 w 330"/>
                <a:gd name="T5" fmla="*/ 0 h 264"/>
                <a:gd name="T6" fmla="*/ 217 w 330"/>
                <a:gd name="T7" fmla="*/ 0 h 264"/>
                <a:gd name="T8" fmla="*/ 242 w 330"/>
                <a:gd name="T9" fmla="*/ 24 h 264"/>
                <a:gd name="T10" fmla="*/ 330 w 330"/>
                <a:gd name="T11" fmla="*/ 24 h 264"/>
                <a:gd name="T12" fmla="*/ 330 w 330"/>
                <a:gd name="T13" fmla="*/ 264 h 264"/>
                <a:gd name="T14" fmla="*/ 0 w 330"/>
                <a:gd name="T15" fmla="*/ 264 h 264"/>
                <a:gd name="T16" fmla="*/ 0 w 330"/>
                <a:gd name="T17" fmla="*/ 24 h 264"/>
                <a:gd name="T18" fmla="*/ 165 w 330"/>
                <a:gd name="T19" fmla="*/ 221 h 264"/>
                <a:gd name="T20" fmla="*/ 242 w 330"/>
                <a:gd name="T21" fmla="*/ 144 h 264"/>
                <a:gd name="T22" fmla="*/ 165 w 330"/>
                <a:gd name="T23" fmla="*/ 67 h 264"/>
                <a:gd name="T24" fmla="*/ 88 w 330"/>
                <a:gd name="T25" fmla="*/ 144 h 264"/>
                <a:gd name="T26" fmla="*/ 165 w 330"/>
                <a:gd name="T27" fmla="*/ 221 h 264"/>
                <a:gd name="T28" fmla="*/ 42 w 330"/>
                <a:gd name="T29" fmla="*/ 73 h 264"/>
                <a:gd name="T30" fmla="*/ 48 w 330"/>
                <a:gd name="T31" fmla="*/ 67 h 264"/>
                <a:gd name="T32" fmla="*/ 42 w 330"/>
                <a:gd name="T33" fmla="*/ 61 h 264"/>
                <a:gd name="T34" fmla="*/ 36 w 330"/>
                <a:gd name="T35" fmla="*/ 67 h 264"/>
                <a:gd name="T36" fmla="*/ 42 w 330"/>
                <a:gd name="T37" fmla="*/ 73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264">
                  <a:moveTo>
                    <a:pt x="0" y="24"/>
                  </a:moveTo>
                  <a:cubicBezTo>
                    <a:pt x="87" y="24"/>
                    <a:pt x="87" y="24"/>
                    <a:pt x="87" y="24"/>
                  </a:cubicBezTo>
                  <a:cubicBezTo>
                    <a:pt x="111" y="0"/>
                    <a:pt x="111" y="0"/>
                    <a:pt x="111" y="0"/>
                  </a:cubicBezTo>
                  <a:cubicBezTo>
                    <a:pt x="217" y="0"/>
                    <a:pt x="217" y="0"/>
                    <a:pt x="217" y="0"/>
                  </a:cubicBezTo>
                  <a:cubicBezTo>
                    <a:pt x="242" y="24"/>
                    <a:pt x="242" y="24"/>
                    <a:pt x="242" y="24"/>
                  </a:cubicBezTo>
                  <a:cubicBezTo>
                    <a:pt x="330" y="24"/>
                    <a:pt x="330" y="24"/>
                    <a:pt x="330" y="24"/>
                  </a:cubicBezTo>
                  <a:cubicBezTo>
                    <a:pt x="330" y="264"/>
                    <a:pt x="330" y="264"/>
                    <a:pt x="330" y="264"/>
                  </a:cubicBezTo>
                  <a:cubicBezTo>
                    <a:pt x="0" y="264"/>
                    <a:pt x="0" y="264"/>
                    <a:pt x="0" y="264"/>
                  </a:cubicBezTo>
                  <a:lnTo>
                    <a:pt x="0" y="24"/>
                  </a:lnTo>
                  <a:close/>
                  <a:moveTo>
                    <a:pt x="165" y="221"/>
                  </a:moveTo>
                  <a:cubicBezTo>
                    <a:pt x="208" y="221"/>
                    <a:pt x="242" y="187"/>
                    <a:pt x="242" y="144"/>
                  </a:cubicBezTo>
                  <a:cubicBezTo>
                    <a:pt x="242" y="101"/>
                    <a:pt x="208" y="67"/>
                    <a:pt x="165" y="67"/>
                  </a:cubicBezTo>
                  <a:cubicBezTo>
                    <a:pt x="123" y="67"/>
                    <a:pt x="88" y="101"/>
                    <a:pt x="88" y="144"/>
                  </a:cubicBezTo>
                  <a:cubicBezTo>
                    <a:pt x="88" y="187"/>
                    <a:pt x="123" y="221"/>
                    <a:pt x="165" y="221"/>
                  </a:cubicBezTo>
                  <a:close/>
                  <a:moveTo>
                    <a:pt x="42" y="73"/>
                  </a:moveTo>
                  <a:cubicBezTo>
                    <a:pt x="45" y="73"/>
                    <a:pt x="48" y="70"/>
                    <a:pt x="48" y="67"/>
                  </a:cubicBezTo>
                  <a:cubicBezTo>
                    <a:pt x="48" y="64"/>
                    <a:pt x="45" y="61"/>
                    <a:pt x="42" y="61"/>
                  </a:cubicBezTo>
                  <a:cubicBezTo>
                    <a:pt x="38" y="61"/>
                    <a:pt x="36" y="64"/>
                    <a:pt x="36" y="67"/>
                  </a:cubicBezTo>
                  <a:cubicBezTo>
                    <a:pt x="36" y="70"/>
                    <a:pt x="38" y="73"/>
                    <a:pt x="42" y="73"/>
                  </a:cubicBezTo>
                  <a:close/>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882" dirty="0">
                <a:gradFill>
                  <a:gsLst>
                    <a:gs pos="0">
                      <a:srgbClr val="505050"/>
                    </a:gs>
                    <a:gs pos="100000">
                      <a:srgbClr val="505050"/>
                    </a:gs>
                  </a:gsLst>
                </a:gradFill>
              </a:endParaRPr>
            </a:p>
          </p:txBody>
        </p:sp>
        <p:sp>
          <p:nvSpPr>
            <p:cNvPr id="9" name="Multiplication Sign 8"/>
            <p:cNvSpPr/>
            <p:nvPr userDrawn="1"/>
          </p:nvSpPr>
          <p:spPr bwMode="auto">
            <a:xfrm>
              <a:off x="1654939"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Multiplication Sign 9"/>
            <p:cNvSpPr/>
            <p:nvPr userDrawn="1"/>
          </p:nvSpPr>
          <p:spPr bwMode="auto">
            <a:xfrm>
              <a:off x="4406053"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1" name="Multiplication Sign 10"/>
            <p:cNvSpPr/>
            <p:nvPr userDrawn="1"/>
          </p:nvSpPr>
          <p:spPr bwMode="auto">
            <a:xfrm>
              <a:off x="7703328"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3" name="Multiplication Sign 12"/>
            <p:cNvSpPr/>
            <p:nvPr userDrawn="1"/>
          </p:nvSpPr>
          <p:spPr bwMode="auto">
            <a:xfrm>
              <a:off x="11039358"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15" name="TextBox 14"/>
          <p:cNvSpPr txBox="1"/>
          <p:nvPr userDrawn="1"/>
        </p:nvSpPr>
        <p:spPr>
          <a:xfrm>
            <a:off x="629379" y="4403248"/>
            <a:ext cx="10933243" cy="2163685"/>
          </a:xfrm>
          <a:prstGeom prst="rect">
            <a:avLst/>
          </a:prstGeom>
          <a:noFill/>
        </p:spPr>
        <p:txBody>
          <a:bodyPr wrap="none" lIns="179285" tIns="143428" rIns="179285" bIns="143428" rtlCol="0" anchor="ctr">
            <a:spAutoFit/>
          </a:bodyPr>
          <a:lstStyle/>
          <a:p>
            <a:pPr algn="ctr">
              <a:lnSpc>
                <a:spcPct val="90000"/>
              </a:lnSpc>
              <a:spcBef>
                <a:spcPts val="1176"/>
              </a:spcBef>
              <a:spcAft>
                <a:spcPts val="588"/>
              </a:spcAft>
            </a:pPr>
            <a:r>
              <a:rPr lang="en-US" sz="2157" dirty="0">
                <a:gradFill>
                  <a:gsLst>
                    <a:gs pos="2917">
                      <a:schemeClr val="tx1"/>
                    </a:gs>
                    <a:gs pos="30000">
                      <a:schemeClr val="tx1"/>
                    </a:gs>
                  </a:gsLst>
                  <a:lin ang="5400000" scaled="0"/>
                </a:gradFill>
              </a:rPr>
              <a:t>Microsoft Ready content is </a:t>
            </a:r>
            <a:r>
              <a:rPr lang="en-US" sz="2157"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Microsoft Confidential – Internal only</a:t>
            </a:r>
          </a:p>
          <a:p>
            <a:pPr algn="ctr">
              <a:lnSpc>
                <a:spcPct val="90000"/>
              </a:lnSpc>
              <a:spcBef>
                <a:spcPts val="1176"/>
              </a:spcBef>
              <a:spcAft>
                <a:spcPts val="588"/>
              </a:spcAft>
            </a:pPr>
            <a:r>
              <a:rPr lang="en-US" sz="2157"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DO NOT </a:t>
            </a:r>
            <a:r>
              <a:rPr lang="en-US" sz="2157" dirty="0">
                <a:gradFill>
                  <a:gsLst>
                    <a:gs pos="2917">
                      <a:schemeClr val="tx1"/>
                    </a:gs>
                    <a:gs pos="30000">
                      <a:schemeClr val="tx1"/>
                    </a:gs>
                  </a:gsLst>
                  <a:lin ang="5400000" scaled="0"/>
                </a:gradFill>
              </a:rPr>
              <a:t>post Microsoft Ready content to any blogs or external websites</a:t>
            </a:r>
          </a:p>
          <a:p>
            <a:pPr algn="ctr">
              <a:lnSpc>
                <a:spcPct val="90000"/>
              </a:lnSpc>
              <a:spcBef>
                <a:spcPts val="1176"/>
              </a:spcBef>
              <a:spcAft>
                <a:spcPts val="588"/>
              </a:spcAft>
            </a:pPr>
            <a:r>
              <a:rPr lang="en-US" sz="2157"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DO NOT </a:t>
            </a:r>
            <a:r>
              <a:rPr lang="en-US" sz="2157" dirty="0">
                <a:gradFill>
                  <a:gsLst>
                    <a:gs pos="2917">
                      <a:schemeClr val="tx1"/>
                    </a:gs>
                    <a:gs pos="30000">
                      <a:schemeClr val="tx1"/>
                    </a:gs>
                  </a:gsLst>
                  <a:lin ang="5400000" scaled="0"/>
                </a:gradFill>
              </a:rPr>
              <a:t>take photos or video of sessions or slides throughout the Microsoft Ready event</a:t>
            </a:r>
          </a:p>
          <a:p>
            <a:pPr algn="ctr">
              <a:lnSpc>
                <a:spcPct val="90000"/>
              </a:lnSpc>
              <a:spcBef>
                <a:spcPts val="1176"/>
              </a:spcBef>
              <a:spcAft>
                <a:spcPts val="588"/>
              </a:spcAft>
            </a:pPr>
            <a:r>
              <a:rPr lang="en-US" sz="2157" dirty="0">
                <a:gradFill>
                  <a:gsLst>
                    <a:gs pos="2917">
                      <a:schemeClr val="tx1"/>
                    </a:gs>
                    <a:gs pos="30000">
                      <a:schemeClr val="tx1"/>
                    </a:gs>
                  </a:gsLst>
                  <a:lin ang="5400000" scaled="0"/>
                </a:gradFill>
              </a:rPr>
              <a:t>Content will be available to internal audiences on-demand post-event</a:t>
            </a:r>
          </a:p>
        </p:txBody>
      </p:sp>
    </p:spTree>
    <p:extLst>
      <p:ext uri="{BB962C8B-B14F-4D97-AF65-F5344CB8AC3E}">
        <p14:creationId xmlns:p14="http://schemas.microsoft.com/office/powerpoint/2010/main" val="56696393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32710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34919900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0354641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Walkin Microsoft Ready">
    <p:bg>
      <p:bgPr>
        <a:solidFill>
          <a:schemeClr val="bg2"/>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17" name="TextBox 16">
            <a:extLst>
              <a:ext uri="{FF2B5EF4-FFF2-40B4-BE49-F238E27FC236}">
                <a16:creationId xmlns:a16="http://schemas.microsoft.com/office/drawing/2014/main" id="{2589C2E4-CE3E-472C-A0EE-EC3540422079}"/>
              </a:ext>
            </a:extLst>
          </p:cNvPr>
          <p:cNvSpPr txBox="1"/>
          <p:nvPr userDrawn="1"/>
        </p:nvSpPr>
        <p:spPr>
          <a:xfrm>
            <a:off x="221373" y="2626221"/>
            <a:ext cx="5692890" cy="1022871"/>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Microsoft Ready to</a:t>
            </a:r>
          </a:p>
        </p:txBody>
      </p:sp>
      <p:sp>
        <p:nvSpPr>
          <p:cNvPr id="18" name="Text Placeholder 4">
            <a:extLst>
              <a:ext uri="{FF2B5EF4-FFF2-40B4-BE49-F238E27FC236}">
                <a16:creationId xmlns:a16="http://schemas.microsoft.com/office/drawing/2014/main" id="{CCCDE24C-597E-4EE9-A4BC-F1FF940CBE87}"/>
              </a:ext>
            </a:extLst>
          </p:cNvPr>
          <p:cNvSpPr>
            <a:spLocks noGrp="1"/>
          </p:cNvSpPr>
          <p:nvPr>
            <p:ph type="body" sz="quarter" idx="10" hasCustomPrompt="1"/>
          </p:nvPr>
        </p:nvSpPr>
        <p:spPr>
          <a:xfrm>
            <a:off x="5628510" y="1841198"/>
            <a:ext cx="6274974" cy="1022069"/>
          </a:xfrm>
        </p:spPr>
        <p:txBody>
          <a:bodyPr lIns="182880" tIns="146304" rIns="182880" bIns="146304"/>
          <a:lstStyle>
            <a:lvl1pPr marL="0" indent="0">
              <a:buNone/>
              <a:defRPr sz="5294"/>
            </a:lvl1pPr>
          </a:lstStyle>
          <a:p>
            <a:pPr lvl="0"/>
            <a:r>
              <a:rPr lang="en-US" dirty="0"/>
              <a:t>&lt;theme word here&gt;</a:t>
            </a:r>
          </a:p>
        </p:txBody>
      </p:sp>
      <p:sp>
        <p:nvSpPr>
          <p:cNvPr id="19" name="Text Placeholder 4">
            <a:extLst>
              <a:ext uri="{FF2B5EF4-FFF2-40B4-BE49-F238E27FC236}">
                <a16:creationId xmlns:a16="http://schemas.microsoft.com/office/drawing/2014/main" id="{828EB695-08B2-4884-A095-850451DF0101}"/>
              </a:ext>
            </a:extLst>
          </p:cNvPr>
          <p:cNvSpPr>
            <a:spLocks noGrp="1"/>
          </p:cNvSpPr>
          <p:nvPr>
            <p:ph type="body" sz="quarter" idx="11" hasCustomPrompt="1"/>
          </p:nvPr>
        </p:nvSpPr>
        <p:spPr>
          <a:xfrm>
            <a:off x="5628510" y="4198126"/>
            <a:ext cx="6274974" cy="1022998"/>
          </a:xfrm>
        </p:spPr>
        <p:txBody>
          <a:bodyPr lIns="182880" tIns="146304" rIns="182880" bIns="146304"/>
          <a:lstStyle>
            <a:lvl1pPr marL="0" indent="0">
              <a:buNone/>
              <a:defRPr sz="5294"/>
            </a:lvl1pPr>
          </a:lstStyle>
          <a:p>
            <a:pPr lvl="0"/>
            <a:r>
              <a:rPr lang="en-US" dirty="0"/>
              <a:t>&lt;theme word here&gt;</a:t>
            </a:r>
          </a:p>
        </p:txBody>
      </p:sp>
      <p:sp>
        <p:nvSpPr>
          <p:cNvPr id="20" name="TextBox 19">
            <a:extLst>
              <a:ext uri="{FF2B5EF4-FFF2-40B4-BE49-F238E27FC236}">
                <a16:creationId xmlns:a16="http://schemas.microsoft.com/office/drawing/2014/main" id="{175920F8-F6E2-4F83-9569-0CA1D278C9A6}"/>
              </a:ext>
            </a:extLst>
          </p:cNvPr>
          <p:cNvSpPr txBox="1"/>
          <p:nvPr userDrawn="1"/>
        </p:nvSpPr>
        <p:spPr>
          <a:xfrm>
            <a:off x="202095" y="3412173"/>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1" name="Text Placeholder 4">
            <a:extLst>
              <a:ext uri="{FF2B5EF4-FFF2-40B4-BE49-F238E27FC236}">
                <a16:creationId xmlns:a16="http://schemas.microsoft.com/office/drawing/2014/main" id="{F54F2D01-271D-4ABB-99F8-988ACDEE6E79}"/>
              </a:ext>
            </a:extLst>
          </p:cNvPr>
          <p:cNvSpPr>
            <a:spLocks noGrp="1"/>
          </p:cNvSpPr>
          <p:nvPr>
            <p:ph type="body" sz="quarter" idx="12" hasCustomPrompt="1"/>
          </p:nvPr>
        </p:nvSpPr>
        <p:spPr>
          <a:xfrm>
            <a:off x="5628510" y="3412173"/>
            <a:ext cx="6274974" cy="1022998"/>
          </a:xfrm>
        </p:spPr>
        <p:txBody>
          <a:bodyPr lIns="182880" tIns="146304" rIns="182880" bIns="146304"/>
          <a:lstStyle>
            <a:lvl1pPr marL="0" indent="0">
              <a:buNone/>
              <a:defRPr sz="5294"/>
            </a:lvl1pPr>
          </a:lstStyle>
          <a:p>
            <a:pPr lvl="0"/>
            <a:r>
              <a:rPr lang="en-US" dirty="0"/>
              <a:t>&lt;theme word here&gt;</a:t>
            </a:r>
          </a:p>
        </p:txBody>
      </p:sp>
      <p:sp>
        <p:nvSpPr>
          <p:cNvPr id="22" name="TextBox 21">
            <a:extLst>
              <a:ext uri="{FF2B5EF4-FFF2-40B4-BE49-F238E27FC236}">
                <a16:creationId xmlns:a16="http://schemas.microsoft.com/office/drawing/2014/main" id="{856F8591-1DBE-4565-AC6F-60CAAEBB8F46}"/>
              </a:ext>
            </a:extLst>
          </p:cNvPr>
          <p:cNvSpPr txBox="1"/>
          <p:nvPr userDrawn="1"/>
        </p:nvSpPr>
        <p:spPr>
          <a:xfrm>
            <a:off x="5628510" y="2626221"/>
            <a:ext cx="5533410"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keep transforming</a:t>
            </a:r>
          </a:p>
        </p:txBody>
      </p:sp>
      <p:sp>
        <p:nvSpPr>
          <p:cNvPr id="23" name="TextBox 22">
            <a:extLst>
              <a:ext uri="{FF2B5EF4-FFF2-40B4-BE49-F238E27FC236}">
                <a16:creationId xmlns:a16="http://schemas.microsoft.com/office/drawing/2014/main" id="{17D52EC8-9238-4F4A-BBBC-A016D11B5CF8}"/>
              </a:ext>
            </a:extLst>
          </p:cNvPr>
          <p:cNvSpPr txBox="1"/>
          <p:nvPr userDrawn="1"/>
        </p:nvSpPr>
        <p:spPr>
          <a:xfrm>
            <a:off x="202095" y="105524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4" name="Text Placeholder 4">
            <a:extLst>
              <a:ext uri="{FF2B5EF4-FFF2-40B4-BE49-F238E27FC236}">
                <a16:creationId xmlns:a16="http://schemas.microsoft.com/office/drawing/2014/main" id="{1B3E63AD-42CA-445C-97F3-DDE05F705675}"/>
              </a:ext>
            </a:extLst>
          </p:cNvPr>
          <p:cNvSpPr>
            <a:spLocks noGrp="1"/>
          </p:cNvSpPr>
          <p:nvPr>
            <p:ph type="body" sz="quarter" idx="13" hasCustomPrompt="1"/>
          </p:nvPr>
        </p:nvSpPr>
        <p:spPr>
          <a:xfrm>
            <a:off x="5628510" y="1055246"/>
            <a:ext cx="6274974" cy="1022998"/>
          </a:xfrm>
        </p:spPr>
        <p:txBody>
          <a:bodyPr lIns="182880" tIns="146304" rIns="182880" bIns="146304"/>
          <a:lstStyle>
            <a:lvl1pPr marL="0" indent="0">
              <a:buNone/>
              <a:defRPr sz="5294"/>
            </a:lvl1pPr>
          </a:lstStyle>
          <a:p>
            <a:pPr lvl="0"/>
            <a:r>
              <a:rPr lang="en-US" dirty="0"/>
              <a:t>&lt;theme word here&gt;</a:t>
            </a:r>
          </a:p>
        </p:txBody>
      </p:sp>
      <p:sp>
        <p:nvSpPr>
          <p:cNvPr id="25" name="TextBox 24">
            <a:extLst>
              <a:ext uri="{FF2B5EF4-FFF2-40B4-BE49-F238E27FC236}">
                <a16:creationId xmlns:a16="http://schemas.microsoft.com/office/drawing/2014/main" id="{274A6492-8AD7-4E81-8CF0-97F81C18F3A0}"/>
              </a:ext>
            </a:extLst>
          </p:cNvPr>
          <p:cNvSpPr txBox="1"/>
          <p:nvPr userDrawn="1"/>
        </p:nvSpPr>
        <p:spPr>
          <a:xfrm>
            <a:off x="202095" y="1840269"/>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6" name="TextBox 25">
            <a:extLst>
              <a:ext uri="{FF2B5EF4-FFF2-40B4-BE49-F238E27FC236}">
                <a16:creationId xmlns:a16="http://schemas.microsoft.com/office/drawing/2014/main" id="{B748E7DD-ABE0-4EDF-8068-30292B1E3A26}"/>
              </a:ext>
            </a:extLst>
          </p:cNvPr>
          <p:cNvSpPr txBox="1"/>
          <p:nvPr userDrawn="1"/>
        </p:nvSpPr>
        <p:spPr>
          <a:xfrm>
            <a:off x="202095" y="419812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grpSp>
        <p:nvGrpSpPr>
          <p:cNvPr id="27" name="Group 26">
            <a:extLst>
              <a:ext uri="{FF2B5EF4-FFF2-40B4-BE49-F238E27FC236}">
                <a16:creationId xmlns:a16="http://schemas.microsoft.com/office/drawing/2014/main" id="{123D1D8B-CF2F-4B87-A9D9-1E19A1F45651}"/>
              </a:ext>
            </a:extLst>
          </p:cNvPr>
          <p:cNvGrpSpPr/>
          <p:nvPr userDrawn="1"/>
        </p:nvGrpSpPr>
        <p:grpSpPr>
          <a:xfrm>
            <a:off x="7342825" y="5999452"/>
            <a:ext cx="4629739" cy="615609"/>
            <a:chOff x="274638" y="4554931"/>
            <a:chExt cx="4722575" cy="627864"/>
          </a:xfrm>
        </p:grpSpPr>
        <p:sp>
          <p:nvSpPr>
            <p:cNvPr id="28" name="TextBox 27">
              <a:extLst>
                <a:ext uri="{FF2B5EF4-FFF2-40B4-BE49-F238E27FC236}">
                  <a16:creationId xmlns:a16="http://schemas.microsoft.com/office/drawing/2014/main" id="{ACD72FDB-6EF8-4E3F-BF77-E09C21261007}"/>
                </a:ext>
              </a:extLst>
            </p:cNvPr>
            <p:cNvSpPr txBox="1"/>
            <p:nvPr userDrawn="1"/>
          </p:nvSpPr>
          <p:spPr>
            <a:xfrm>
              <a:off x="274638" y="4554931"/>
              <a:ext cx="4722575" cy="627864"/>
            </a:xfrm>
            <a:prstGeom prst="rect">
              <a:avLst/>
            </a:prstGeom>
            <a:noFill/>
          </p:spPr>
          <p:txBody>
            <a:bodyPr wrap="none" lIns="182880" tIns="146304" rIns="182880" bIns="146304" rtlCol="0">
              <a:spAutoFit/>
            </a:bodyPr>
            <a:lstStyle/>
            <a:p>
              <a:pPr>
                <a:lnSpc>
                  <a:spcPct val="90000"/>
                </a:lnSpc>
                <a:spcAft>
                  <a:spcPts val="588"/>
                </a:spcAft>
              </a:pPr>
              <a:r>
                <a:rPr lang="en-US" sz="2353" dirty="0">
                  <a:gradFill>
                    <a:gsLst>
                      <a:gs pos="2917">
                        <a:schemeClr val="tx1"/>
                      </a:gs>
                      <a:gs pos="30000">
                        <a:schemeClr val="tx1"/>
                      </a:gs>
                    </a:gsLst>
                    <a:lin ang="5400000" scaled="0"/>
                  </a:gradFill>
                </a:rPr>
                <a:t>Seattle, WA	Jan 29–Feb 2, 2018</a:t>
              </a:r>
            </a:p>
          </p:txBody>
        </p:sp>
        <p:cxnSp>
          <p:nvCxnSpPr>
            <p:cNvPr id="29" name="Straight Connector 28">
              <a:extLst>
                <a:ext uri="{FF2B5EF4-FFF2-40B4-BE49-F238E27FC236}">
                  <a16:creationId xmlns:a16="http://schemas.microsoft.com/office/drawing/2014/main" id="{E9ED71E6-D3EC-4091-BD44-FC68E08CA312}"/>
                </a:ext>
              </a:extLst>
            </p:cNvPr>
            <p:cNvCxnSpPr>
              <a:cxnSpLocks/>
            </p:cNvCxnSpPr>
            <p:nvPr userDrawn="1"/>
          </p:nvCxnSpPr>
          <p:spPr>
            <a:xfrm>
              <a:off x="2159398" y="4685985"/>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009473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7" name="Text Placeholder 16"/>
          <p:cNvSpPr>
            <a:spLocks noGrp="1"/>
          </p:cNvSpPr>
          <p:nvPr>
            <p:ph type="body" sz="quarter" idx="13" hasCustomPrompt="1"/>
          </p:nvPr>
        </p:nvSpPr>
        <p:spPr>
          <a:xfrm>
            <a:off x="8339677" y="288560"/>
            <a:ext cx="3585699" cy="567015"/>
          </a:xfrm>
        </p:spPr>
        <p:txBody>
          <a:bodyPr lIns="182880" tIns="146304" rIns="182880" bIns="146304"/>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8" name="Text Placeholder 16"/>
          <p:cNvSpPr>
            <a:spLocks noGrp="1"/>
          </p:cNvSpPr>
          <p:nvPr>
            <p:ph type="body" sz="quarter" idx="14" hasCustomPrompt="1"/>
          </p:nvPr>
        </p:nvSpPr>
        <p:spPr>
          <a:xfrm>
            <a:off x="269303" y="5997080"/>
            <a:ext cx="3585699" cy="567015"/>
          </a:xfrm>
        </p:spPr>
        <p:txBody>
          <a:bodyPr lIns="182880" tIns="146304" rIns="182880" bIns="146304" anchor="b"/>
          <a:lstStyle>
            <a:lvl1pPr marL="0" indent="0" algn="l">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15545382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1436531"/>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370007695"/>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sz="quarter" idx="10"/>
          </p:nvPr>
        </p:nvSpPr>
        <p:spPr>
          <a:xfrm>
            <a:off x="269303" y="1187644"/>
            <a:ext cx="11655078" cy="2266583"/>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669381106"/>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7644"/>
            <a:ext cx="5378548" cy="2082207"/>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dirty="0"/>
              <a:t>Click to edit Master text styles</a:t>
            </a:r>
          </a:p>
          <a:p>
            <a:pPr marL="698746" marR="0" lvl="1" indent="-448193" algn="l" defTabSz="914367" rtl="0" eaLnBrk="1" fontAlgn="auto" latinLnBrk="0" hangingPunct="1">
              <a:lnSpc>
                <a:spcPct val="90000"/>
              </a:lnSpc>
              <a:spcBef>
                <a:spcPct val="20000"/>
              </a:spcBef>
              <a:spcAft>
                <a:spcPts val="0"/>
              </a:spcAft>
              <a:buClrTx/>
              <a:buSzPct val="90000"/>
              <a:tabLst/>
            </a:pPr>
            <a:r>
              <a:rPr lang="en-US" dirty="0"/>
              <a:t>Second level</a:t>
            </a:r>
          </a:p>
          <a:p>
            <a:pPr marL="890161" marR="0" lvl="2" indent="-448193" algn="l" defTabSz="914367" rtl="0" eaLnBrk="1" fontAlgn="auto" latinLnBrk="0" hangingPunct="1">
              <a:lnSpc>
                <a:spcPct val="90000"/>
              </a:lnSpc>
              <a:spcBef>
                <a:spcPct val="20000"/>
              </a:spcBef>
              <a:spcAft>
                <a:spcPts val="0"/>
              </a:spcAft>
              <a:buClrTx/>
              <a:buSzPct val="90000"/>
              <a:tabLst/>
            </a:pPr>
            <a:r>
              <a:rPr lang="en-US" dirty="0"/>
              <a:t>Third level</a:t>
            </a:r>
          </a:p>
          <a:p>
            <a:pPr marL="1087802" marR="0" lvl="3" indent="-448193" algn="l" defTabSz="914367" rtl="0" eaLnBrk="1" fontAlgn="auto" latinLnBrk="0" hangingPunct="1">
              <a:lnSpc>
                <a:spcPct val="90000"/>
              </a:lnSpc>
              <a:spcBef>
                <a:spcPct val="20000"/>
              </a:spcBef>
              <a:spcAft>
                <a:spcPts val="0"/>
              </a:spcAft>
              <a:buClrTx/>
              <a:buSzPct val="90000"/>
              <a:tabLst/>
            </a:pPr>
            <a:r>
              <a:rPr lang="en-US" dirty="0"/>
              <a:t>Fourth level</a:t>
            </a:r>
          </a:p>
          <a:p>
            <a:pPr marL="1285443" marR="0" lvl="4" indent="-448193" algn="l" defTabSz="914367" rtl="0" eaLnBrk="1" fontAlgn="auto" latinLnBrk="0" hangingPunct="1">
              <a:lnSpc>
                <a:spcPct val="90000"/>
              </a:lnSpc>
              <a:spcBef>
                <a:spcPct val="20000"/>
              </a:spcBef>
              <a:spcAft>
                <a:spcPts val="0"/>
              </a:spcAft>
              <a:buClrTx/>
              <a:buSzPct val="90000"/>
              <a:tabLst/>
            </a:pPr>
            <a:r>
              <a:rPr lang="en-US" dirty="0"/>
              <a:t>Fifth level</a:t>
            </a:r>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547727733"/>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7644"/>
            <a:ext cx="5378548" cy="2082207"/>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dirty="0"/>
              <a:t>Click to edit Master text styles</a:t>
            </a:r>
          </a:p>
          <a:p>
            <a:pPr marL="418625" marR="0" lvl="1" indent="-168072"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Second level</a:t>
            </a:r>
          </a:p>
          <a:p>
            <a:pPr marL="627160" marR="0" lvl="2" indent="-185191"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Third level</a:t>
            </a:r>
          </a:p>
          <a:p>
            <a:pPr marL="812350" marR="0" lvl="3" indent="-172742"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Fourth level</a:t>
            </a:r>
          </a:p>
          <a:p>
            <a:pPr marL="1003766" marR="0" lvl="4" indent="-16651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Fifth level</a:t>
            </a:r>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124092790"/>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962178002"/>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3583426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68821782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922729294"/>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8931268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416646409"/>
      </p:ext>
    </p:extLst>
  </p:cSld>
  <p:clrMapOvr>
    <a:masterClrMapping/>
  </p:clrMapOvr>
  <p:transition>
    <p:fade/>
  </p:transition>
  <p:extLst mod="1">
    <p:ext uri="{DCECCB84-F9BA-43D5-87BE-67443E8EF086}">
      <p15:sldGuideLst xmlns:p15="http://schemas.microsoft.com/office/powerpoint/2012/main">
        <p15:guide id="1" pos="3427">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64287740"/>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010149401"/>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71140282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40412037"/>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3417701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017885425"/>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E1C3551-4691-492D-A7B3-905DCA39CACC}" type="datetimeFigureOut">
              <a:rPr lang="en-US" smtClean="0"/>
              <a:t>4/24/2018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297126539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1C3551-4691-492D-A7B3-905DCA39CACC}" type="datetimeFigureOut">
              <a:rPr lang="en-US" smtClean="0"/>
              <a:t>4/24/2018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305996391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E1C3551-4691-492D-A7B3-905DCA39CACC}" type="datetimeFigureOut">
              <a:rPr lang="en-US" smtClean="0"/>
              <a:t>4/24/2018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3489405914"/>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E1C3551-4691-492D-A7B3-905DCA39CACC}" type="datetimeFigureOut">
              <a:rPr lang="en-US" smtClean="0"/>
              <a:t>4/24/2018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1320857122"/>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E1C3551-4691-492D-A7B3-905DCA39CACC}" type="datetimeFigureOut">
              <a:rPr lang="en-US" smtClean="0"/>
              <a:t>4/24/2018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37528590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67387601"/>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E1C3551-4691-492D-A7B3-905DCA39CACC}" type="datetimeFigureOut">
              <a:rPr lang="en-US" smtClean="0"/>
              <a:t>4/24/2018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99736399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1C3551-4691-492D-A7B3-905DCA39CACC}" type="datetimeFigureOut">
              <a:rPr lang="en-US" smtClean="0"/>
              <a:t>4/24/2018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3321360901"/>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E1C3551-4691-492D-A7B3-905DCA39CACC}" type="datetimeFigureOut">
              <a:rPr lang="en-US" smtClean="0"/>
              <a:t>4/24/2018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240359345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E1C3551-4691-492D-A7B3-905DCA39CACC}" type="datetimeFigureOut">
              <a:rPr lang="en-US" smtClean="0"/>
              <a:t>4/24/2018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315522551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1C3551-4691-492D-A7B3-905DCA39CACC}" type="datetimeFigureOut">
              <a:rPr lang="en-US" smtClean="0"/>
              <a:t>4/24/2018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2868158140"/>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1C3551-4691-492D-A7B3-905DCA39CACC}" type="datetimeFigureOut">
              <a:rPr lang="en-US" smtClean="0"/>
              <a:t>4/24/2018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320082070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FAC2EE44-7758-4B82-86B4-857CB9E6794C}" type="datetimeFigureOut">
              <a:rPr lang="en-US" smtClean="0"/>
              <a:t>4/24/2018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8737600" y="6356351"/>
            <a:ext cx="2844800" cy="365125"/>
          </a:xfrm>
          <a:prstGeom prst="rect">
            <a:avLst/>
          </a:prstGeom>
        </p:spPr>
        <p:txBody>
          <a:bodyPr/>
          <a:lstStyle/>
          <a:p>
            <a:fld id="{5B1C4B7A-E53C-4DD1-B1E9-E3D2B7D40BF8}" type="slidenum">
              <a:rPr lang="en-US" smtClean="0"/>
              <a:t>‹#›</a:t>
            </a:fld>
            <a:endParaRPr lang="en-US"/>
          </a:p>
        </p:txBody>
      </p:sp>
    </p:spTree>
    <p:extLst>
      <p:ext uri="{BB962C8B-B14F-4D97-AF65-F5344CB8AC3E}">
        <p14:creationId xmlns:p14="http://schemas.microsoft.com/office/powerpoint/2010/main" val="1189753167"/>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11022511"/>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5333"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7">
                <a:solidFill>
                  <a:schemeClr val="tx1">
                    <a:tint val="75000"/>
                  </a:schemeClr>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AC2EE44-7758-4B82-86B4-857CB9E6794C}" type="datetimeFigureOut">
              <a:rPr lang="en-US" smtClean="0"/>
              <a:t>4/24/2018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8737600" y="6356351"/>
            <a:ext cx="2844800" cy="365125"/>
          </a:xfrm>
          <a:prstGeom prst="rect">
            <a:avLst/>
          </a:prstGeom>
        </p:spPr>
        <p:txBody>
          <a:bodyPr/>
          <a:lstStyle/>
          <a:p>
            <a:fld id="{5B1C4B7A-E53C-4DD1-B1E9-E3D2B7D40BF8}" type="slidenum">
              <a:rPr lang="en-US" smtClean="0"/>
              <a:t>‹#›</a:t>
            </a:fld>
            <a:endParaRPr lang="en-US"/>
          </a:p>
        </p:txBody>
      </p:sp>
    </p:spTree>
    <p:extLst>
      <p:ext uri="{BB962C8B-B14F-4D97-AF65-F5344CB8AC3E}">
        <p14:creationId xmlns:p14="http://schemas.microsoft.com/office/powerpoint/2010/main" val="3176653911"/>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200151"/>
            <a:ext cx="5384800" cy="3394075"/>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200151"/>
            <a:ext cx="5384800" cy="3394075"/>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AC2EE44-7758-4B82-86B4-857CB9E6794C}" type="datetimeFigureOut">
              <a:rPr lang="en-US" smtClean="0"/>
              <a:t>4/24/2018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8737600" y="6356351"/>
            <a:ext cx="2844800" cy="365125"/>
          </a:xfrm>
          <a:prstGeom prst="rect">
            <a:avLst/>
          </a:prstGeom>
        </p:spPr>
        <p:txBody>
          <a:bodyPr/>
          <a:lstStyle/>
          <a:p>
            <a:fld id="{5B1C4B7A-E53C-4DD1-B1E9-E3D2B7D40BF8}" type="slidenum">
              <a:rPr lang="en-US" smtClean="0"/>
              <a:t>‹#›</a:t>
            </a:fld>
            <a:endParaRPr lang="en-US"/>
          </a:p>
        </p:txBody>
      </p:sp>
    </p:spTree>
    <p:extLst>
      <p:ext uri="{BB962C8B-B14F-4D97-AF65-F5344CB8AC3E}">
        <p14:creationId xmlns:p14="http://schemas.microsoft.com/office/powerpoint/2010/main" val="22134211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66663896"/>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9"/>
            <a:ext cx="109728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9" y="1535113"/>
            <a:ext cx="5389033" cy="63976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6" name="Content Placeholder 5"/>
          <p:cNvSpPr>
            <a:spLocks noGrp="1"/>
          </p:cNvSpPr>
          <p:nvPr>
            <p:ph sz="quarter" idx="4"/>
          </p:nvPr>
        </p:nvSpPr>
        <p:spPr>
          <a:xfrm>
            <a:off x="6193369" y="2174875"/>
            <a:ext cx="5389033" cy="3951288"/>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AC2EE44-7758-4B82-86B4-857CB9E6794C}" type="datetimeFigureOut">
              <a:rPr lang="en-US" smtClean="0"/>
              <a:t>4/24/2018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a:xfrm>
            <a:off x="8737600" y="6356351"/>
            <a:ext cx="2844800" cy="365125"/>
          </a:xfrm>
          <a:prstGeom prst="rect">
            <a:avLst/>
          </a:prstGeom>
        </p:spPr>
        <p:txBody>
          <a:bodyPr/>
          <a:lstStyle/>
          <a:p>
            <a:fld id="{5B1C4B7A-E53C-4DD1-B1E9-E3D2B7D40BF8}" type="slidenum">
              <a:rPr lang="en-US" smtClean="0"/>
              <a:t>‹#›</a:t>
            </a:fld>
            <a:endParaRPr lang="en-US"/>
          </a:p>
        </p:txBody>
      </p:sp>
    </p:spTree>
    <p:extLst>
      <p:ext uri="{BB962C8B-B14F-4D97-AF65-F5344CB8AC3E}">
        <p14:creationId xmlns:p14="http://schemas.microsoft.com/office/powerpoint/2010/main" val="2081486355"/>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AC2EE44-7758-4B82-86B4-857CB9E6794C}" type="datetimeFigureOut">
              <a:rPr lang="en-US" smtClean="0"/>
              <a:t>4/24/2018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8737600" y="6356351"/>
            <a:ext cx="2844800" cy="365125"/>
          </a:xfrm>
          <a:prstGeom prst="rect">
            <a:avLst/>
          </a:prstGeom>
        </p:spPr>
        <p:txBody>
          <a:bodyPr/>
          <a:lstStyle/>
          <a:p>
            <a:fld id="{5B1C4B7A-E53C-4DD1-B1E9-E3D2B7D40BF8}" type="slidenum">
              <a:rPr lang="en-US" smtClean="0"/>
              <a:t>‹#›</a:t>
            </a:fld>
            <a:endParaRPr lang="en-US"/>
          </a:p>
        </p:txBody>
      </p:sp>
    </p:spTree>
    <p:extLst>
      <p:ext uri="{BB962C8B-B14F-4D97-AF65-F5344CB8AC3E}">
        <p14:creationId xmlns:p14="http://schemas.microsoft.com/office/powerpoint/2010/main" val="557801586"/>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AC2EE44-7758-4B82-86B4-857CB9E6794C}" type="datetimeFigureOut">
              <a:rPr lang="en-US" smtClean="0"/>
              <a:t>4/24/2018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a:xfrm>
            <a:off x="8737600" y="6356351"/>
            <a:ext cx="2844800" cy="365125"/>
          </a:xfrm>
          <a:prstGeom prst="rect">
            <a:avLst/>
          </a:prstGeom>
        </p:spPr>
        <p:txBody>
          <a:bodyPr/>
          <a:lstStyle/>
          <a:p>
            <a:fld id="{5B1C4B7A-E53C-4DD1-B1E9-E3D2B7D40BF8}" type="slidenum">
              <a:rPr lang="en-US" smtClean="0"/>
              <a:t>‹#›</a:t>
            </a:fld>
            <a:endParaRPr lang="en-US"/>
          </a:p>
        </p:txBody>
      </p:sp>
    </p:spTree>
    <p:extLst>
      <p:ext uri="{BB962C8B-B14F-4D97-AF65-F5344CB8AC3E}">
        <p14:creationId xmlns:p14="http://schemas.microsoft.com/office/powerpoint/2010/main" val="997834976"/>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49"/>
            <a:ext cx="4011084" cy="1162051"/>
          </a:xfrm>
        </p:spPr>
        <p:txBody>
          <a:bodyPr anchor="b"/>
          <a:lstStyle>
            <a:lvl1pPr algn="l">
              <a:defRPr sz="2667" b="1"/>
            </a:lvl1pPr>
          </a:lstStyle>
          <a:p>
            <a:r>
              <a:rPr lang="en-US"/>
              <a:t>Click to edit Master title style</a:t>
            </a:r>
          </a:p>
        </p:txBody>
      </p:sp>
      <p:sp>
        <p:nvSpPr>
          <p:cNvPr id="3" name="Content Placeholder 2"/>
          <p:cNvSpPr>
            <a:spLocks noGrp="1"/>
          </p:cNvSpPr>
          <p:nvPr>
            <p:ph idx="1"/>
          </p:nvPr>
        </p:nvSpPr>
        <p:spPr>
          <a:xfrm>
            <a:off x="4766733" y="273052"/>
            <a:ext cx="6815667" cy="5853113"/>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2" y="1435102"/>
            <a:ext cx="4011084" cy="46910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FAC2EE44-7758-4B82-86B4-857CB9E6794C}" type="datetimeFigureOut">
              <a:rPr lang="en-US" smtClean="0"/>
              <a:t>4/24/2018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8737600" y="6356351"/>
            <a:ext cx="2844800" cy="365125"/>
          </a:xfrm>
          <a:prstGeom prst="rect">
            <a:avLst/>
          </a:prstGeom>
        </p:spPr>
        <p:txBody>
          <a:bodyPr/>
          <a:lstStyle/>
          <a:p>
            <a:fld id="{5B1C4B7A-E53C-4DD1-B1E9-E3D2B7D40BF8}" type="slidenum">
              <a:rPr lang="en-US" smtClean="0"/>
              <a:t>‹#›</a:t>
            </a:fld>
            <a:endParaRPr lang="en-US"/>
          </a:p>
        </p:txBody>
      </p:sp>
    </p:spTree>
    <p:extLst>
      <p:ext uri="{BB962C8B-B14F-4D97-AF65-F5344CB8AC3E}">
        <p14:creationId xmlns:p14="http://schemas.microsoft.com/office/powerpoint/2010/main" val="799276269"/>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9"/>
          </a:xfrm>
        </p:spPr>
        <p:txBody>
          <a:bodyPr anchor="b"/>
          <a:lstStyle>
            <a:lvl1pPr algn="l">
              <a:defRPr sz="2667"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endParaRPr lang="en-US"/>
          </a:p>
        </p:txBody>
      </p:sp>
      <p:sp>
        <p:nvSpPr>
          <p:cNvPr id="4" name="Text Placeholder 3"/>
          <p:cNvSpPr>
            <a:spLocks noGrp="1"/>
          </p:cNvSpPr>
          <p:nvPr>
            <p:ph type="body" sz="half" idx="2"/>
          </p:nvPr>
        </p:nvSpPr>
        <p:spPr>
          <a:xfrm>
            <a:off x="2389717" y="5367338"/>
            <a:ext cx="7315200" cy="8048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FAC2EE44-7758-4B82-86B4-857CB9E6794C}" type="datetimeFigureOut">
              <a:rPr lang="en-US" smtClean="0"/>
              <a:t>4/24/2018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8737600" y="6356351"/>
            <a:ext cx="2844800" cy="365125"/>
          </a:xfrm>
          <a:prstGeom prst="rect">
            <a:avLst/>
          </a:prstGeom>
        </p:spPr>
        <p:txBody>
          <a:bodyPr/>
          <a:lstStyle/>
          <a:p>
            <a:fld id="{5B1C4B7A-E53C-4DD1-B1E9-E3D2B7D40BF8}" type="slidenum">
              <a:rPr lang="en-US" smtClean="0"/>
              <a:t>‹#›</a:t>
            </a:fld>
            <a:endParaRPr lang="en-US"/>
          </a:p>
        </p:txBody>
      </p:sp>
    </p:spTree>
    <p:extLst>
      <p:ext uri="{BB962C8B-B14F-4D97-AF65-F5344CB8AC3E}">
        <p14:creationId xmlns:p14="http://schemas.microsoft.com/office/powerpoint/2010/main" val="963584508"/>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AC2EE44-7758-4B82-86B4-857CB9E6794C}" type="datetimeFigureOut">
              <a:rPr lang="en-US" smtClean="0"/>
              <a:t>4/24/2018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8737600" y="6356351"/>
            <a:ext cx="2844800" cy="365125"/>
          </a:xfrm>
          <a:prstGeom prst="rect">
            <a:avLst/>
          </a:prstGeom>
        </p:spPr>
        <p:txBody>
          <a:bodyPr/>
          <a:lstStyle/>
          <a:p>
            <a:fld id="{5B1C4B7A-E53C-4DD1-B1E9-E3D2B7D40BF8}" type="slidenum">
              <a:rPr lang="en-US" smtClean="0"/>
              <a:t>‹#›</a:t>
            </a:fld>
            <a:endParaRPr lang="en-US"/>
          </a:p>
        </p:txBody>
      </p:sp>
    </p:spTree>
    <p:extLst>
      <p:ext uri="{BB962C8B-B14F-4D97-AF65-F5344CB8AC3E}">
        <p14:creationId xmlns:p14="http://schemas.microsoft.com/office/powerpoint/2010/main" val="3925174321"/>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06375"/>
            <a:ext cx="2743200" cy="438785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06375"/>
            <a:ext cx="8026400" cy="438785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AC2EE44-7758-4B82-86B4-857CB9E6794C}" type="datetimeFigureOut">
              <a:rPr lang="en-US" smtClean="0"/>
              <a:t>4/24/2018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8737600" y="6356351"/>
            <a:ext cx="2844800" cy="365125"/>
          </a:xfrm>
          <a:prstGeom prst="rect">
            <a:avLst/>
          </a:prstGeom>
        </p:spPr>
        <p:txBody>
          <a:bodyPr/>
          <a:lstStyle/>
          <a:p>
            <a:fld id="{5B1C4B7A-E53C-4DD1-B1E9-E3D2B7D40BF8}" type="slidenum">
              <a:rPr lang="en-US" smtClean="0"/>
              <a:t>‹#›</a:t>
            </a:fld>
            <a:endParaRPr lang="en-US"/>
          </a:p>
        </p:txBody>
      </p:sp>
    </p:spTree>
    <p:extLst>
      <p:ext uri="{BB962C8B-B14F-4D97-AF65-F5344CB8AC3E}">
        <p14:creationId xmlns:p14="http://schemas.microsoft.com/office/powerpoint/2010/main" val="3275876856"/>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5600" y="339725"/>
            <a:ext cx="10515600" cy="1325563"/>
          </a:xfrm>
        </p:spPr>
        <p:txBody>
          <a:bodyPr anchor="t">
            <a:normAutofit/>
          </a:bodyPr>
          <a:lstStyle>
            <a:lvl1pPr>
              <a:defRPr sz="3600" cap="all" baseline="0">
                <a:solidFill>
                  <a:srgbClr val="AE9E46"/>
                </a:solidFill>
                <a:latin typeface="DINSchrift" pitchFamily="50" charset="0"/>
              </a:defRPr>
            </a:lvl1pPr>
          </a:lstStyle>
          <a:p>
            <a:r>
              <a:rPr lang="en-US"/>
              <a:t>Click to edit Master title style</a:t>
            </a:r>
            <a:br>
              <a:rPr lang="en-US"/>
            </a:br>
            <a:endParaRPr lang="en-GB"/>
          </a:p>
        </p:txBody>
      </p:sp>
      <p:sp>
        <p:nvSpPr>
          <p:cNvPr id="6" name="Slide Number Placeholder 2"/>
          <p:cNvSpPr>
            <a:spLocks noGrp="1"/>
          </p:cNvSpPr>
          <p:nvPr>
            <p:ph type="sldNum" sz="quarter" idx="10"/>
          </p:nvPr>
        </p:nvSpPr>
        <p:spPr>
          <a:xfrm>
            <a:off x="9004300" y="6261100"/>
            <a:ext cx="2743200" cy="365125"/>
          </a:xfrm>
          <a:prstGeom prst="rect">
            <a:avLst/>
          </a:prstGeom>
        </p:spPr>
        <p:txBody>
          <a:bodyPr/>
          <a:lstStyle>
            <a:lvl1pPr>
              <a:defRPr>
                <a:solidFill>
                  <a:srgbClr val="AE9E46"/>
                </a:solidFill>
              </a:defRPr>
            </a:lvl1pPr>
          </a:lstStyle>
          <a:p>
            <a:r>
              <a:rPr lang="en-GB"/>
              <a:t>Compass Group + Microsoft   </a:t>
            </a:r>
            <a:fld id="{18C4E22F-6971-4AAD-9897-A362DBA69B0D}" type="slidenum">
              <a:rPr lang="en-GB" b="1" smtClean="0"/>
              <a:pPr/>
              <a:t>‹#›</a:t>
            </a:fld>
            <a:endParaRPr lang="en-GB" b="1"/>
          </a:p>
        </p:txBody>
      </p:sp>
    </p:spTree>
    <p:extLst>
      <p:ext uri="{BB962C8B-B14F-4D97-AF65-F5344CB8AC3E}">
        <p14:creationId xmlns:p14="http://schemas.microsoft.com/office/powerpoint/2010/main" val="253974705"/>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rgbClr val="0132CD"/>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sp>
        <p:nvSpPr>
          <p:cNvPr id="18"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a:t>Presentation title</a:t>
            </a:r>
          </a:p>
        </p:txBody>
      </p:sp>
      <p:sp>
        <p:nvSpPr>
          <p:cNvPr id="19" name="Text Placeholder 4"/>
          <p:cNvSpPr>
            <a:spLocks noGrp="1"/>
          </p:cNvSpPr>
          <p:nvPr>
            <p:ph type="body" sz="quarter" idx="12" hasCustomPrompt="1"/>
          </p:nvPr>
        </p:nvSpPr>
        <p:spPr>
          <a:xfrm>
            <a:off x="269301" y="3878574"/>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9" name="Group 8"/>
          <p:cNvGrpSpPr/>
          <p:nvPr userDrawn="1"/>
        </p:nvGrpSpPr>
        <p:grpSpPr>
          <a:xfrm>
            <a:off x="11004178" y="6517755"/>
            <a:ext cx="950755" cy="215444"/>
            <a:chOff x="7082843" y="4126456"/>
            <a:chExt cx="1278066" cy="289613"/>
          </a:xfrm>
        </p:grpSpPr>
        <p:sp>
          <p:nvSpPr>
            <p:cNvPr id="11" name="TextBox 10"/>
            <p:cNvSpPr txBox="1"/>
            <p:nvPr/>
          </p:nvSpPr>
          <p:spPr>
            <a:xfrm>
              <a:off x="7237513" y="4126456"/>
              <a:ext cx="1123396" cy="289613"/>
            </a:xfrm>
            <a:prstGeom prst="rect">
              <a:avLst/>
            </a:prstGeom>
            <a:noFill/>
          </p:spPr>
          <p:txBody>
            <a:bodyPr wrap="square" rtlCol="0">
              <a:spAutoFit/>
            </a:bodyPr>
            <a:lstStyle/>
            <a:p>
              <a:r>
                <a:rPr lang="en-GB" sz="800" b="1">
                  <a:latin typeface="Segoe UI" panose="020B0502040204020203" pitchFamily="34" charset="0"/>
                  <a:cs typeface="Segoe UI" panose="020B0502040204020203" pitchFamily="34" charset="0"/>
                </a:rPr>
                <a:t>MICROSOFT</a:t>
              </a:r>
            </a:p>
          </p:txBody>
        </p:sp>
        <p:sp>
          <p:nvSpPr>
            <p:cNvPr id="12" name="Rectangle 11"/>
            <p:cNvSpPr/>
            <p:nvPr/>
          </p:nvSpPr>
          <p:spPr>
            <a:xfrm flipV="1">
              <a:off x="7082843" y="4270246"/>
              <a:ext cx="82411" cy="824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a:p>
          </p:txBody>
        </p:sp>
        <p:sp>
          <p:nvSpPr>
            <p:cNvPr id="13" name="Rectangle 12"/>
            <p:cNvSpPr/>
            <p:nvPr/>
          </p:nvSpPr>
          <p:spPr>
            <a:xfrm flipV="1">
              <a:off x="7180851" y="4270246"/>
              <a:ext cx="82411" cy="824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a:p>
          </p:txBody>
        </p:sp>
        <p:sp>
          <p:nvSpPr>
            <p:cNvPr id="14" name="Rectangle 13"/>
            <p:cNvSpPr/>
            <p:nvPr/>
          </p:nvSpPr>
          <p:spPr>
            <a:xfrm flipV="1">
              <a:off x="7082843" y="4172238"/>
              <a:ext cx="82411" cy="824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a:p>
          </p:txBody>
        </p:sp>
        <p:sp>
          <p:nvSpPr>
            <p:cNvPr id="15" name="Rectangle 14"/>
            <p:cNvSpPr/>
            <p:nvPr/>
          </p:nvSpPr>
          <p:spPr>
            <a:xfrm flipV="1">
              <a:off x="7180851" y="4172238"/>
              <a:ext cx="82411" cy="824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a:p>
          </p:txBody>
        </p:sp>
      </p:grpSp>
      <p:cxnSp>
        <p:nvCxnSpPr>
          <p:cNvPr id="10" name="Straight Connector 9"/>
          <p:cNvCxnSpPr/>
          <p:nvPr userDrawn="1"/>
        </p:nvCxnSpPr>
        <p:spPr>
          <a:xfrm>
            <a:off x="10874587" y="6532880"/>
            <a:ext cx="0" cy="196427"/>
          </a:xfrm>
          <a:prstGeom prst="line">
            <a:avLst/>
          </a:prstGeom>
          <a:ln w="3175">
            <a:solidFill>
              <a:schemeClr val="tx1">
                <a:lumMod val="60000"/>
                <a:lumOff val="40000"/>
              </a:schemeClr>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591110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preserve="1" userDrawn="1">
  <p:cSld name="4_Walkin">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bwMode="auto">
          <a:xfrm>
            <a:off x="269239" y="2077800"/>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0203" y="6119147"/>
            <a:ext cx="1253377" cy="268786"/>
          </a:xfrm>
          <a:prstGeom prst="rect">
            <a:avLst/>
          </a:prstGeom>
        </p:spPr>
      </p:pic>
      <p:sp>
        <p:nvSpPr>
          <p:cNvPr id="4" name="Title 3"/>
          <p:cNvSpPr>
            <a:spLocks noGrp="1"/>
          </p:cNvSpPr>
          <p:nvPr>
            <p:ph type="title"/>
          </p:nvPr>
        </p:nvSpPr>
        <p:spPr>
          <a:xfrm>
            <a:off x="274638" y="2267326"/>
            <a:ext cx="11087629" cy="1200622"/>
          </a:xfrm>
        </p:spPr>
        <p:txBody>
          <a:bodyPr/>
          <a:lstStyle>
            <a:lvl1pPr>
              <a:defRPr sz="7200"/>
            </a:lvl1pPr>
          </a:lstStyle>
          <a:p>
            <a:r>
              <a:rPr lang="en-US"/>
              <a:t>Click to edit Master title style</a:t>
            </a:r>
          </a:p>
        </p:txBody>
      </p:sp>
      <p:sp>
        <p:nvSpPr>
          <p:cNvPr id="5" name="Text Placeholder 4"/>
          <p:cNvSpPr>
            <a:spLocks noGrp="1"/>
          </p:cNvSpPr>
          <p:nvPr>
            <p:ph type="body" sz="quarter" idx="10" hasCustomPrompt="1"/>
          </p:nvPr>
        </p:nvSpPr>
        <p:spPr>
          <a:xfrm>
            <a:off x="274638" y="3490913"/>
            <a:ext cx="8721725" cy="517065"/>
          </a:xfrm>
        </p:spPr>
        <p:txBody>
          <a:bodyPr/>
          <a:lstStyle>
            <a:lvl1pPr marL="0" indent="0">
              <a:buNone/>
              <a:defRPr sz="2400" baseline="0"/>
            </a:lvl1pPr>
          </a:lstStyle>
          <a:p>
            <a:pPr lvl="0"/>
            <a:r>
              <a:rPr lang="en-US"/>
              <a:t>Click to add text</a:t>
            </a:r>
          </a:p>
        </p:txBody>
      </p:sp>
    </p:spTree>
    <p:extLst>
      <p:ext uri="{BB962C8B-B14F-4D97-AF65-F5344CB8AC3E}">
        <p14:creationId xmlns:p14="http://schemas.microsoft.com/office/powerpoint/2010/main" val="23572733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19242517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preserve="1" userDrawn="1">
  <p:cSld name="Title &amp; Non-bulleted text">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bwMode="invGray">
          <a:xfrm>
            <a:off x="1" y="-1"/>
            <a:ext cx="5840360" cy="6858624"/>
          </a:xfrm>
          <a:prstGeom prst="rect">
            <a:avLst/>
          </a:prstGeom>
          <a:solidFill>
            <a:srgbClr val="0132C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5" name="Title 2"/>
          <p:cNvSpPr txBox="1">
            <a:spLocks/>
          </p:cNvSpPr>
          <p:nvPr userDrawn="1"/>
        </p:nvSpPr>
        <p:spPr>
          <a:xfrm>
            <a:off x="347898" y="2039653"/>
            <a:ext cx="4607560" cy="899665"/>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7200"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a:solidFill>
                  <a:schemeClr val="bg1"/>
                </a:solidFill>
              </a:rPr>
              <a:t>Click to edit Master title style</a:t>
            </a:r>
          </a:p>
        </p:txBody>
      </p:sp>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48213" y="481158"/>
            <a:ext cx="1421436" cy="300619"/>
          </a:xfrm>
          <a:prstGeom prst="rect">
            <a:avLst/>
          </a:prstGeom>
        </p:spPr>
      </p:pic>
    </p:spTree>
    <p:extLst>
      <p:ext uri="{BB962C8B-B14F-4D97-AF65-F5344CB8AC3E}">
        <p14:creationId xmlns:p14="http://schemas.microsoft.com/office/powerpoint/2010/main" val="376872424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preserve="1" userDrawn="1">
  <p:cSld name="Title &amp; 2-color Non-bulleted text">
    <p:bg>
      <p:bgPr>
        <a:solidFill>
          <a:srgbClr val="28282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solidFill>
                  <a:schemeClr val="bg1"/>
                </a:solidFill>
              </a:defRPr>
            </a:lvl1pPr>
            <a:lvl2pPr marL="0" indent="0">
              <a:buFontTx/>
              <a:buNone/>
              <a:defRPr sz="1961">
                <a:solidFill>
                  <a:schemeClr val="bg1"/>
                </a:solidFill>
              </a:defRPr>
            </a:lvl2pPr>
            <a:lvl3pPr marL="224097" indent="0">
              <a:buNone/>
              <a:defRPr>
                <a:solidFill>
                  <a:schemeClr val="bg1"/>
                </a:solidFill>
              </a:defRPr>
            </a:lvl3pPr>
            <a:lvl4pPr marL="448193" indent="0">
              <a:buNone/>
              <a:defRPr>
                <a:solidFill>
                  <a:schemeClr val="bg1"/>
                </a:solidFill>
              </a:defRPr>
            </a:lvl4pPr>
            <a:lvl5pPr marL="672290" indent="0">
              <a:buNone/>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0981720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userDrawn="1">
  <p:cSld name="1_Title &amp; 2-color Non-bulleted text">
    <p:bg>
      <p:bgPr>
        <a:solidFill>
          <a:srgbClr val="0132C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solidFill>
                  <a:schemeClr val="bg1"/>
                </a:solidFill>
              </a:defRPr>
            </a:lvl1pPr>
            <a:lvl2pPr marL="0" indent="0">
              <a:buFontTx/>
              <a:buNone/>
              <a:defRPr sz="1961">
                <a:solidFill>
                  <a:schemeClr val="bg1"/>
                </a:solidFill>
              </a:defRPr>
            </a:lvl2pPr>
            <a:lvl3pPr marL="224097" indent="0">
              <a:buNone/>
              <a:defRPr>
                <a:solidFill>
                  <a:schemeClr val="bg1"/>
                </a:solidFill>
              </a:defRPr>
            </a:lvl3pPr>
            <a:lvl4pPr marL="448193" indent="0">
              <a:buNone/>
              <a:defRPr>
                <a:solidFill>
                  <a:schemeClr val="bg1"/>
                </a:solidFill>
              </a:defRPr>
            </a:lvl4pPr>
            <a:lvl5pPr marL="672290" indent="0">
              <a:buNone/>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9792926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preserve="1" userDrawn="1">
  <p:cSld name="1_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0690460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0"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solidFill>
                  <a:schemeClr val="accent4"/>
                </a:soli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555829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6718608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solidFill>
                  <a:schemeClr val="accent4"/>
                </a:soli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solidFill>
                  <a:schemeClr val="accent4"/>
                </a:soli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6905477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253677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accent4"/>
              </a:buClr>
              <a:buFont typeface="Arial" pitchFamily="34" charset="0"/>
              <a:buChar char="•"/>
              <a:defRPr sz="3137">
                <a:solidFill>
                  <a:schemeClr val="accent4"/>
                </a:soli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accent4"/>
              </a:buClr>
              <a:buFont typeface="Arial" pitchFamily="34" charset="0"/>
              <a:buChar char="•"/>
              <a:defRPr sz="3137">
                <a:solidFill>
                  <a:schemeClr val="accent4"/>
                </a:soli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98831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20201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99076564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5221572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5098019"/>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0"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4481416" cy="1158793"/>
          </a:xfrm>
          <a:noFill/>
        </p:spPr>
        <p:txBody>
          <a:bodyPr wrap="square"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4482124" cy="724246"/>
          </a:xfrm>
          <a:noFill/>
        </p:spPr>
        <p:txBody>
          <a:bodyPr wrap="square"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7119418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preserve="1" userDrawn="1">
  <p:cSld name="Video slide">
    <p:bg>
      <p:bgPr>
        <a:solidFill>
          <a:srgbClr val="25252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4481416" cy="1158793"/>
          </a:xfrm>
          <a:noFill/>
        </p:spPr>
        <p:txBody>
          <a:bodyPr wrap="square"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Video title</a:t>
            </a:r>
          </a:p>
        </p:txBody>
      </p:sp>
    </p:spTree>
    <p:extLst>
      <p:ext uri="{BB962C8B-B14F-4D97-AF65-F5344CB8AC3E}">
        <p14:creationId xmlns:p14="http://schemas.microsoft.com/office/powerpoint/2010/main" val="36665833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showMasterSp="0"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679706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showMasterSp="0" preserve="1" userDrawn="1">
  <p:cSld name="Section Title Accent Color 2">
    <p:bg>
      <p:bgPr>
        <a:solidFill>
          <a:srgbClr val="25252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8866034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showMasterSp="0"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973570"/>
          </a:xfrm>
        </p:spPr>
        <p:txBody>
          <a:bodyPr>
            <a:spAutoFit/>
          </a:bodyPr>
          <a:lstStyle>
            <a:lvl1pPr>
              <a:defRPr sz="647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91489998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showMasterSp="0" preserve="1" userDrawn="1">
  <p:cSld name="1_50-50 Right Photo Layout">
    <p:bg>
      <p:bgPr>
        <a:solidFill>
          <a:srgbClr val="F8F8F8"/>
        </a:solidFill>
        <a:effectLst/>
      </p:bgPr>
    </p:bg>
    <p:spTree>
      <p:nvGrpSpPr>
        <p:cNvPr id="1" name=""/>
        <p:cNvGrpSpPr/>
        <p:nvPr/>
      </p:nvGrpSpPr>
      <p:grpSpPr>
        <a:xfrm>
          <a:off x="0" y="0"/>
          <a:ext cx="0" cy="0"/>
          <a:chOff x="0" y="0"/>
          <a:chExt cx="0" cy="0"/>
        </a:xfrm>
      </p:grpSpPr>
      <p:sp>
        <p:nvSpPr>
          <p:cNvPr id="6" name="Rectangle 5"/>
          <p:cNvSpPr/>
          <p:nvPr userDrawn="1"/>
        </p:nvSpPr>
        <p:spPr bwMode="auto">
          <a:xfrm>
            <a:off x="6090699" y="-39757"/>
            <a:ext cx="6101301" cy="6933538"/>
          </a:xfrm>
          <a:prstGeom prst="rect">
            <a:avLst/>
          </a:prstGeom>
          <a:solidFill>
            <a:srgbClr val="28282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1" y="1217195"/>
            <a:ext cx="5378548" cy="1973570"/>
          </a:xfrm>
        </p:spPr>
        <p:txBody>
          <a:bodyPr>
            <a:spAutoFit/>
          </a:bodyPr>
          <a:lstStyle>
            <a:lvl1pPr>
              <a:defRPr sz="6470" baseline="0">
                <a:gradFill>
                  <a:gsLst>
                    <a:gs pos="1250">
                      <a:schemeClr val="tx1"/>
                    </a:gs>
                    <a:gs pos="100000">
                      <a:schemeClr val="tx1"/>
                    </a:gs>
                  </a:gsLst>
                  <a:lin ang="5400000" scaled="0"/>
                </a:gradFill>
              </a:defRPr>
            </a:lvl1pPr>
          </a:lstStyle>
          <a:p>
            <a:r>
              <a:rPr lang="en-US"/>
              <a:t>50/50 photo layout</a:t>
            </a:r>
          </a:p>
        </p:txBody>
      </p:sp>
      <p:sp>
        <p:nvSpPr>
          <p:cNvPr id="4" name="Text Placeholder 3"/>
          <p:cNvSpPr>
            <a:spLocks noGrp="1"/>
          </p:cNvSpPr>
          <p:nvPr>
            <p:ph type="body" sz="quarter" idx="11"/>
          </p:nvPr>
        </p:nvSpPr>
        <p:spPr>
          <a:xfrm>
            <a:off x="6361043" y="234562"/>
            <a:ext cx="5526158" cy="632837"/>
          </a:xfrm>
        </p:spPr>
        <p:txBody>
          <a:bodyPr/>
          <a:lstStyle>
            <a:lvl1pPr marL="0" indent="0">
              <a:buNone/>
              <a:defRPr>
                <a:solidFill>
                  <a:schemeClr val="bg1"/>
                </a:solidFill>
              </a:defRPr>
            </a:lvl1pPr>
            <a:lvl2pPr marL="336145" indent="0">
              <a:buNone/>
              <a:defRPr>
                <a:solidFill>
                  <a:schemeClr val="bg1"/>
                </a:solidFill>
              </a:defRPr>
            </a:lvl2pPr>
            <a:lvl3pPr marL="560241" indent="0">
              <a:buNone/>
              <a:defRPr>
                <a:solidFill>
                  <a:schemeClr val="bg1"/>
                </a:solidFill>
              </a:defRPr>
            </a:lvl3pPr>
            <a:lvl4pPr marL="784338" indent="0">
              <a:buNone/>
              <a:defRPr>
                <a:solidFill>
                  <a:schemeClr val="bg1"/>
                </a:solidFill>
              </a:defRPr>
            </a:lvl4pPr>
            <a:lvl5pPr marL="1008434" indent="0">
              <a:buNone/>
              <a:defRPr>
                <a:solidFill>
                  <a:schemeClr val="bg1"/>
                </a:solidFill>
              </a:defRPr>
            </a:lvl5pPr>
          </a:lstStyle>
          <a:p>
            <a:pPr lvl="0"/>
            <a:r>
              <a:rPr lang="en-US"/>
              <a:t>Edit Master text styles</a:t>
            </a:r>
          </a:p>
        </p:txBody>
      </p:sp>
      <p:sp>
        <p:nvSpPr>
          <p:cNvPr id="7" name="Text Placeholder 3"/>
          <p:cNvSpPr>
            <a:spLocks noGrp="1"/>
          </p:cNvSpPr>
          <p:nvPr>
            <p:ph type="body" sz="quarter" idx="12"/>
          </p:nvPr>
        </p:nvSpPr>
        <p:spPr>
          <a:xfrm>
            <a:off x="6675438" y="1180767"/>
            <a:ext cx="5116346" cy="3975654"/>
          </a:xfrm>
        </p:spPr>
        <p:txBody>
          <a:bodyPr/>
          <a:lstStyle>
            <a:lvl1pPr marL="0" indent="0">
              <a:buNone/>
              <a:defRPr>
                <a:solidFill>
                  <a:schemeClr val="bg1"/>
                </a:solidFill>
              </a:defRPr>
            </a:lvl1pPr>
            <a:lvl2pPr marL="336145" indent="0">
              <a:buNone/>
              <a:defRPr>
                <a:solidFill>
                  <a:schemeClr val="bg1"/>
                </a:solidFill>
              </a:defRPr>
            </a:lvl2pPr>
            <a:lvl3pPr marL="560241" indent="0">
              <a:buNone/>
              <a:defRPr>
                <a:solidFill>
                  <a:schemeClr val="bg1"/>
                </a:solidFill>
              </a:defRPr>
            </a:lvl3pPr>
            <a:lvl4pPr marL="784338" indent="0">
              <a:buNone/>
              <a:defRPr>
                <a:solidFill>
                  <a:schemeClr val="bg1"/>
                </a:solidFill>
              </a:defRPr>
            </a:lvl4pPr>
            <a:lvl5pPr marL="1008434" indent="0">
              <a:buNone/>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280156068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showMasterSp="0"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567406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showMasterSp="0" preserve="1" userDrawn="1">
  <p:cSld name="Blank Accent Color 2">
    <p:bg>
      <p:bgPr>
        <a:solidFill>
          <a:srgbClr val="25252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8908108"/>
      </p:ext>
    </p:extLst>
  </p:cSld>
  <p:clrMapOvr>
    <a:overrideClrMapping bg1="dk1" tx1="lt1" bg2="dk2" tx2="lt2" accent1="accent1" accent2="accent2" accent3="accent3" accent4="accent4" accent5="accent5" accent6="accent6" hlink="hlink" folHlink="folHlink"/>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21" Type="http://schemas.openxmlformats.org/officeDocument/2006/relationships/image" Target="../media/image1.emf"/><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20" Type="http://schemas.openxmlformats.org/officeDocument/2006/relationships/theme" Target="../theme/theme2.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slideLayout" Target="../slideLayouts/slideLayout37.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slideLayout" Target="../slideLayouts/slideLayout50.xml"/><Relationship Id="rId18" Type="http://schemas.openxmlformats.org/officeDocument/2006/relationships/theme" Target="../theme/theme3.xml"/><Relationship Id="rId3" Type="http://schemas.openxmlformats.org/officeDocument/2006/relationships/slideLayout" Target="../slideLayouts/slideLayout40.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17" Type="http://schemas.openxmlformats.org/officeDocument/2006/relationships/slideLayout" Target="../slideLayouts/slideLayout54.xml"/><Relationship Id="rId2" Type="http://schemas.openxmlformats.org/officeDocument/2006/relationships/slideLayout" Target="../slideLayouts/slideLayout39.xml"/><Relationship Id="rId16" Type="http://schemas.openxmlformats.org/officeDocument/2006/relationships/slideLayout" Target="../slideLayouts/slideLayout53.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5" Type="http://schemas.openxmlformats.org/officeDocument/2006/relationships/slideLayout" Target="../slideLayouts/slideLayout42.xml"/><Relationship Id="rId15" Type="http://schemas.openxmlformats.org/officeDocument/2006/relationships/slideLayout" Target="../slideLayouts/slideLayout52.xml"/><Relationship Id="rId10" Type="http://schemas.openxmlformats.org/officeDocument/2006/relationships/slideLayout" Target="../slideLayouts/slideLayout47.xml"/><Relationship Id="rId19" Type="http://schemas.openxmlformats.org/officeDocument/2006/relationships/image" Target="../media/image1.emf"/><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62.xml"/><Relationship Id="rId3" Type="http://schemas.openxmlformats.org/officeDocument/2006/relationships/slideLayout" Target="../slideLayouts/slideLayout57.xml"/><Relationship Id="rId7" Type="http://schemas.openxmlformats.org/officeDocument/2006/relationships/slideLayout" Target="../slideLayouts/slideLayout61.xml"/><Relationship Id="rId12" Type="http://schemas.openxmlformats.org/officeDocument/2006/relationships/theme" Target="../theme/theme4.xml"/><Relationship Id="rId2" Type="http://schemas.openxmlformats.org/officeDocument/2006/relationships/slideLayout" Target="../slideLayouts/slideLayout56.xml"/><Relationship Id="rId1" Type="http://schemas.openxmlformats.org/officeDocument/2006/relationships/slideLayout" Target="../slideLayouts/slideLayout55.xml"/><Relationship Id="rId6" Type="http://schemas.openxmlformats.org/officeDocument/2006/relationships/slideLayout" Target="../slideLayouts/slideLayout60.xml"/><Relationship Id="rId11" Type="http://schemas.openxmlformats.org/officeDocument/2006/relationships/slideLayout" Target="../slideLayouts/slideLayout65.xml"/><Relationship Id="rId5" Type="http://schemas.openxmlformats.org/officeDocument/2006/relationships/slideLayout" Target="../slideLayouts/slideLayout59.xml"/><Relationship Id="rId10" Type="http://schemas.openxmlformats.org/officeDocument/2006/relationships/slideLayout" Target="../slideLayouts/slideLayout64.xml"/><Relationship Id="rId4" Type="http://schemas.openxmlformats.org/officeDocument/2006/relationships/slideLayout" Target="../slideLayouts/slideLayout58.xml"/><Relationship Id="rId9" Type="http://schemas.openxmlformats.org/officeDocument/2006/relationships/slideLayout" Target="../slideLayouts/slideLayout63.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3.xml"/><Relationship Id="rId13" Type="http://schemas.openxmlformats.org/officeDocument/2006/relationships/theme" Target="../theme/theme5.xml"/><Relationship Id="rId3" Type="http://schemas.openxmlformats.org/officeDocument/2006/relationships/slideLayout" Target="../slideLayouts/slideLayout68.xml"/><Relationship Id="rId7" Type="http://schemas.openxmlformats.org/officeDocument/2006/relationships/slideLayout" Target="../slideLayouts/slideLayout72.xml"/><Relationship Id="rId12" Type="http://schemas.openxmlformats.org/officeDocument/2006/relationships/slideLayout" Target="../slideLayouts/slideLayout77.xml"/><Relationship Id="rId2" Type="http://schemas.openxmlformats.org/officeDocument/2006/relationships/slideLayout" Target="../slideLayouts/slideLayout67.xml"/><Relationship Id="rId1" Type="http://schemas.openxmlformats.org/officeDocument/2006/relationships/slideLayout" Target="../slideLayouts/slideLayout66.xml"/><Relationship Id="rId6" Type="http://schemas.openxmlformats.org/officeDocument/2006/relationships/slideLayout" Target="../slideLayouts/slideLayout71.xml"/><Relationship Id="rId11" Type="http://schemas.openxmlformats.org/officeDocument/2006/relationships/slideLayout" Target="../slideLayouts/slideLayout76.xml"/><Relationship Id="rId5" Type="http://schemas.openxmlformats.org/officeDocument/2006/relationships/slideLayout" Target="../slideLayouts/slideLayout70.xml"/><Relationship Id="rId10" Type="http://schemas.openxmlformats.org/officeDocument/2006/relationships/slideLayout" Target="../slideLayouts/slideLayout75.xml"/><Relationship Id="rId4" Type="http://schemas.openxmlformats.org/officeDocument/2006/relationships/slideLayout" Target="../slideLayouts/slideLayout69.xml"/><Relationship Id="rId9" Type="http://schemas.openxmlformats.org/officeDocument/2006/relationships/slideLayout" Target="../slideLayouts/slideLayout74.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85.xml"/><Relationship Id="rId13" Type="http://schemas.openxmlformats.org/officeDocument/2006/relationships/slideLayout" Target="../slideLayouts/slideLayout90.xml"/><Relationship Id="rId18" Type="http://schemas.openxmlformats.org/officeDocument/2006/relationships/slideLayout" Target="../slideLayouts/slideLayout95.xml"/><Relationship Id="rId26" Type="http://schemas.openxmlformats.org/officeDocument/2006/relationships/slideLayout" Target="../slideLayouts/slideLayout103.xml"/><Relationship Id="rId3" Type="http://schemas.openxmlformats.org/officeDocument/2006/relationships/slideLayout" Target="../slideLayouts/slideLayout80.xml"/><Relationship Id="rId21" Type="http://schemas.openxmlformats.org/officeDocument/2006/relationships/slideLayout" Target="../slideLayouts/slideLayout98.xml"/><Relationship Id="rId7" Type="http://schemas.openxmlformats.org/officeDocument/2006/relationships/slideLayout" Target="../slideLayouts/slideLayout84.xml"/><Relationship Id="rId12" Type="http://schemas.openxmlformats.org/officeDocument/2006/relationships/slideLayout" Target="../slideLayouts/slideLayout89.xml"/><Relationship Id="rId17" Type="http://schemas.openxmlformats.org/officeDocument/2006/relationships/slideLayout" Target="../slideLayouts/slideLayout94.xml"/><Relationship Id="rId25" Type="http://schemas.openxmlformats.org/officeDocument/2006/relationships/slideLayout" Target="../slideLayouts/slideLayout102.xml"/><Relationship Id="rId2" Type="http://schemas.openxmlformats.org/officeDocument/2006/relationships/slideLayout" Target="../slideLayouts/slideLayout79.xml"/><Relationship Id="rId16" Type="http://schemas.openxmlformats.org/officeDocument/2006/relationships/slideLayout" Target="../slideLayouts/slideLayout93.xml"/><Relationship Id="rId20" Type="http://schemas.openxmlformats.org/officeDocument/2006/relationships/slideLayout" Target="../slideLayouts/slideLayout97.xml"/><Relationship Id="rId29" Type="http://schemas.openxmlformats.org/officeDocument/2006/relationships/theme" Target="../theme/theme6.xml"/><Relationship Id="rId1" Type="http://schemas.openxmlformats.org/officeDocument/2006/relationships/slideLayout" Target="../slideLayouts/slideLayout78.xml"/><Relationship Id="rId6" Type="http://schemas.openxmlformats.org/officeDocument/2006/relationships/slideLayout" Target="../slideLayouts/slideLayout83.xml"/><Relationship Id="rId11" Type="http://schemas.openxmlformats.org/officeDocument/2006/relationships/slideLayout" Target="../slideLayouts/slideLayout88.xml"/><Relationship Id="rId24" Type="http://schemas.openxmlformats.org/officeDocument/2006/relationships/slideLayout" Target="../slideLayouts/slideLayout101.xml"/><Relationship Id="rId5" Type="http://schemas.openxmlformats.org/officeDocument/2006/relationships/slideLayout" Target="../slideLayouts/slideLayout82.xml"/><Relationship Id="rId15" Type="http://schemas.openxmlformats.org/officeDocument/2006/relationships/slideLayout" Target="../slideLayouts/slideLayout92.xml"/><Relationship Id="rId23" Type="http://schemas.openxmlformats.org/officeDocument/2006/relationships/slideLayout" Target="../slideLayouts/slideLayout100.xml"/><Relationship Id="rId28" Type="http://schemas.openxmlformats.org/officeDocument/2006/relationships/slideLayout" Target="../slideLayouts/slideLayout105.xml"/><Relationship Id="rId10" Type="http://schemas.openxmlformats.org/officeDocument/2006/relationships/slideLayout" Target="../slideLayouts/slideLayout87.xml"/><Relationship Id="rId19" Type="http://schemas.openxmlformats.org/officeDocument/2006/relationships/slideLayout" Target="../slideLayouts/slideLayout96.xml"/><Relationship Id="rId4" Type="http://schemas.openxmlformats.org/officeDocument/2006/relationships/slideLayout" Target="../slideLayouts/slideLayout81.xml"/><Relationship Id="rId9" Type="http://schemas.openxmlformats.org/officeDocument/2006/relationships/slideLayout" Target="../slideLayouts/slideLayout86.xml"/><Relationship Id="rId14" Type="http://schemas.openxmlformats.org/officeDocument/2006/relationships/slideLayout" Target="../slideLayouts/slideLayout91.xml"/><Relationship Id="rId22" Type="http://schemas.openxmlformats.org/officeDocument/2006/relationships/slideLayout" Target="../slideLayouts/slideLayout99.xml"/><Relationship Id="rId27" Type="http://schemas.openxmlformats.org/officeDocument/2006/relationships/slideLayout" Target="../slideLayouts/slideLayout10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13.xml"/><Relationship Id="rId13" Type="http://schemas.openxmlformats.org/officeDocument/2006/relationships/theme" Target="../theme/theme7.xml"/><Relationship Id="rId3" Type="http://schemas.openxmlformats.org/officeDocument/2006/relationships/slideLayout" Target="../slideLayouts/slideLayout108.xml"/><Relationship Id="rId7" Type="http://schemas.openxmlformats.org/officeDocument/2006/relationships/slideLayout" Target="../slideLayouts/slideLayout112.xml"/><Relationship Id="rId12" Type="http://schemas.openxmlformats.org/officeDocument/2006/relationships/slideLayout" Target="../slideLayouts/slideLayout117.xml"/><Relationship Id="rId2" Type="http://schemas.openxmlformats.org/officeDocument/2006/relationships/slideLayout" Target="../slideLayouts/slideLayout107.xml"/><Relationship Id="rId1" Type="http://schemas.openxmlformats.org/officeDocument/2006/relationships/slideLayout" Target="../slideLayouts/slideLayout106.xml"/><Relationship Id="rId6" Type="http://schemas.openxmlformats.org/officeDocument/2006/relationships/slideLayout" Target="../slideLayouts/slideLayout111.xml"/><Relationship Id="rId11" Type="http://schemas.openxmlformats.org/officeDocument/2006/relationships/slideLayout" Target="../slideLayouts/slideLayout116.xml"/><Relationship Id="rId5" Type="http://schemas.openxmlformats.org/officeDocument/2006/relationships/slideLayout" Target="../slideLayouts/slideLayout110.xml"/><Relationship Id="rId10" Type="http://schemas.openxmlformats.org/officeDocument/2006/relationships/slideLayout" Target="../slideLayouts/slideLayout115.xml"/><Relationship Id="rId4" Type="http://schemas.openxmlformats.org/officeDocument/2006/relationships/slideLayout" Target="../slideLayouts/slideLayout109.xml"/><Relationship Id="rId9" Type="http://schemas.openxmlformats.org/officeDocument/2006/relationships/slideLayout" Target="../slideLayouts/slideLayout1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753976670"/>
      </p:ext>
    </p:extLst>
  </p:cSld>
  <p:clrMap bg1="dk1" tx1="lt1" bg2="dk2" tx2="lt2" accent1="accent1" accent2="accent2" accent3="accent3" accent4="accent4" accent5="accent5" accent6="accent6" hlink="hlink" folHlink="folHlink"/>
  <p:sldLayoutIdLst>
    <p:sldLayoutId id="2147483663" r:id="rId1"/>
    <p:sldLayoutId id="2147483681"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 id="2147483679"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1"/>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151905368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 id="2147483699" r:id="rId17"/>
    <p:sldLayoutId id="2147483700" r:id="rId18"/>
    <p:sldLayoutId id="2147483701" r:id="rId1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19"/>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764850135"/>
      </p:ext>
    </p:extLst>
  </p:cSld>
  <p:clrMap bg1="dk1" tx1="lt1" bg2="dk2" tx2="lt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 id="2147483719" r:id="rId17"/>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E1C3551-4691-492D-A7B3-905DCA39CACC}" type="datetimeFigureOut">
              <a:rPr lang="en-US" smtClean="0"/>
              <a:t>4/24/2018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7CC813-075D-450D-8831-ADAC84F33A68}" type="slidenum">
              <a:rPr lang="en-US" smtClean="0"/>
              <a:t>‹#›</a:t>
            </a:fld>
            <a:endParaRPr lang="en-US"/>
          </a:p>
        </p:txBody>
      </p:sp>
    </p:spTree>
    <p:extLst>
      <p:ext uri="{BB962C8B-B14F-4D97-AF65-F5344CB8AC3E}">
        <p14:creationId xmlns:p14="http://schemas.microsoft.com/office/powerpoint/2010/main" val="4092580843"/>
      </p:ext>
    </p:extLst>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1">
            <a:alpha val="98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FAC2EE44-7758-4B82-86B4-857CB9E6794C}" type="datetimeFigureOut">
              <a:rPr lang="en-US" smtClean="0"/>
              <a:t>4/24/2018</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Tree>
    <p:extLst>
      <p:ext uri="{BB962C8B-B14F-4D97-AF65-F5344CB8AC3E}">
        <p14:creationId xmlns:p14="http://schemas.microsoft.com/office/powerpoint/2010/main" val="3366877646"/>
      </p:ext>
    </p:extLst>
  </p:cSld>
  <p:clrMap bg1="lt1" tx1="dk1" bg2="lt2" tx2="dk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38" r:id="rId5"/>
    <p:sldLayoutId id="2147483739" r:id="rId6"/>
    <p:sldLayoutId id="2147483740" r:id="rId7"/>
    <p:sldLayoutId id="2147483741" r:id="rId8"/>
    <p:sldLayoutId id="2147483742" r:id="rId9"/>
    <p:sldLayoutId id="2147483743" r:id="rId10"/>
    <p:sldLayoutId id="2147483744" r:id="rId11"/>
    <p:sldLayoutId id="2147483745" r:id="rId12"/>
  </p:sldLayoutIdLst>
  <p:txStyles>
    <p:titleStyle>
      <a:lvl1pPr algn="ctr" defTabSz="1219170"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18" name="Group 17"/>
          <p:cNvGrpSpPr/>
          <p:nvPr userDrawn="1"/>
        </p:nvGrpSpPr>
        <p:grpSpPr>
          <a:xfrm>
            <a:off x="12370906" y="-217"/>
            <a:ext cx="935477" cy="5654618"/>
            <a:chOff x="12618967" y="-221"/>
            <a:chExt cx="954235" cy="5767186"/>
          </a:xfrm>
        </p:grpSpPr>
        <p:grpSp>
          <p:nvGrpSpPr>
            <p:cNvPr id="26" name="Group 25"/>
            <p:cNvGrpSpPr/>
            <p:nvPr userDrawn="1"/>
          </p:nvGrpSpPr>
          <p:grpSpPr>
            <a:xfrm rot="5400000">
              <a:off x="11580864" y="1044098"/>
              <a:ext cx="2705442" cy="629236"/>
              <a:chOff x="1584344" y="4543426"/>
              <a:chExt cx="2705442"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a:t>
                </a:r>
                <a:r>
                  <a:rPr lang="en-US" sz="490" baseline="0">
                    <a:gradFill>
                      <a:gsLst>
                        <a:gs pos="0">
                          <a:srgbClr val="FFFFFF"/>
                        </a:gs>
                        <a:gs pos="100000">
                          <a:srgbClr val="FFFFFF"/>
                        </a:gs>
                      </a:gsLst>
                      <a:lin ang="5400000" scaled="0"/>
                    </a:gradFill>
                    <a:ea typeface="Segoe UI" pitchFamily="34" charset="0"/>
                    <a:cs typeface="Segoe UI" pitchFamily="34" charset="0"/>
                  </a:rPr>
                  <a:t>0 G:32 B:80</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Green</a:t>
                </a: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a:t>
                </a:r>
                <a:r>
                  <a:rPr lang="en-US" sz="490" baseline="0">
                    <a:gradFill>
                      <a:gsLst>
                        <a:gs pos="0">
                          <a:srgbClr val="FFFFFF"/>
                        </a:gs>
                        <a:gs pos="100000">
                          <a:srgbClr val="FFFFFF"/>
                        </a:gs>
                      </a:gsLst>
                      <a:lin ang="5400000" scaled="0"/>
                    </a:gradFill>
                    <a:ea typeface="Segoe UI" pitchFamily="34" charset="0"/>
                    <a:cs typeface="Segoe UI" pitchFamily="34" charset="0"/>
                  </a:rPr>
                  <a:t>16 G:124 B:16</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2" name="Rectangle 41"/>
              <p:cNvSpPr/>
              <p:nvPr userDrawn="1"/>
            </p:nvSpPr>
            <p:spPr bwMode="auto">
              <a:xfrm>
                <a:off x="3419856" y="4543426"/>
                <a:ext cx="869930" cy="289766"/>
              </a:xfrm>
              <a:prstGeom prst="rect">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14644">
                          <a:schemeClr val="tx1"/>
                        </a:gs>
                        <a:gs pos="42000">
                          <a:schemeClr val="tx1"/>
                        </a:gs>
                      </a:gsLst>
                      <a:lin ang="5400000" scaled="0"/>
                    </a:gradFill>
                    <a:latin typeface="+mn-lt"/>
                    <a:ea typeface="Segoe UI" pitchFamily="34" charset="0"/>
                    <a:cs typeface="Segoe UI" pitchFamily="34" charset="0"/>
                  </a:rPr>
                  <a:t>Light Green</a:t>
                </a:r>
              </a:p>
              <a:p>
                <a:pPr algn="l" defTabSz="914102" fontAlgn="base">
                  <a:lnSpc>
                    <a:spcPct val="100000"/>
                  </a:lnSpc>
                  <a:spcBef>
                    <a:spcPct val="0"/>
                  </a:spcBef>
                  <a:spcAft>
                    <a:spcPct val="0"/>
                  </a:spcAft>
                </a:pPr>
                <a:r>
                  <a:rPr lang="en-US" sz="490">
                    <a:gradFill>
                      <a:gsLst>
                        <a:gs pos="10042">
                          <a:schemeClr val="tx1"/>
                        </a:gs>
                        <a:gs pos="39000">
                          <a:schemeClr val="tx1"/>
                        </a:gs>
                      </a:gsLst>
                      <a:lin ang="5400000" scaled="0"/>
                    </a:gradFill>
                    <a:ea typeface="Segoe UI" pitchFamily="34" charset="0"/>
                    <a:cs typeface="Segoe UI" pitchFamily="34" charset="0"/>
                  </a:rPr>
                  <a:t>R:</a:t>
                </a:r>
                <a:r>
                  <a:rPr lang="en-US" sz="490" baseline="0">
                    <a:gradFill>
                      <a:gsLst>
                        <a:gs pos="10042">
                          <a:schemeClr val="tx1"/>
                        </a:gs>
                        <a:gs pos="39000">
                          <a:schemeClr val="tx1"/>
                        </a:gs>
                      </a:gsLst>
                      <a:lin ang="5400000" scaled="0"/>
                    </a:gradFill>
                    <a:ea typeface="Segoe UI" pitchFamily="34" charset="0"/>
                    <a:cs typeface="Segoe UI" pitchFamily="34" charset="0"/>
                  </a:rPr>
                  <a:t>186 G:216 B:10</a:t>
                </a:r>
                <a:endParaRPr lang="en-US" sz="490">
                  <a:gradFill>
                    <a:gsLst>
                      <a:gs pos="10042">
                        <a:schemeClr val="tx1"/>
                      </a:gs>
                      <a:gs pos="39000">
                        <a:schemeClr val="tx1"/>
                      </a:gs>
                    </a:gsLst>
                    <a:lin ang="5400000" scaled="0"/>
                  </a:gradFill>
                  <a:ea typeface="Segoe UI" pitchFamily="34" charset="0"/>
                  <a:cs typeface="Segoe UI" pitchFamily="34" charset="0"/>
                </a:endParaRPr>
              </a:p>
            </p:txBody>
          </p:sp>
          <p:sp>
            <p:nvSpPr>
              <p:cNvPr id="43" name="Rectangle 42"/>
              <p:cNvSpPr/>
              <p:nvPr userDrawn="1"/>
            </p:nvSpPr>
            <p:spPr bwMode="auto">
              <a:xfrm>
                <a:off x="24987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80 G:80 B:80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3413144"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115 G:115 B:115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45" name="Rectangle 44"/>
              <p:cNvSpPr/>
              <p:nvPr userDrawn="1"/>
            </p:nvSpPr>
            <p:spPr bwMode="auto">
              <a:xfrm>
                <a:off x="1584344" y="4882896"/>
                <a:ext cx="869930" cy="289766"/>
              </a:xfrm>
              <a:prstGeom prst="rect">
                <a:avLst/>
              </a:prstGeom>
              <a:solidFill>
                <a:srgbClr val="3076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0 G:120 B:215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1412325" y="4270556"/>
              <a:ext cx="2703052" cy="289766"/>
              <a:chOff x="4476564" y="4543426"/>
              <a:chExt cx="2703052" cy="289766"/>
            </a:xfrm>
          </p:grpSpPr>
          <p:sp>
            <p:nvSpPr>
              <p:cNvPr id="33" name="Rectangle 32"/>
              <p:cNvSpPr/>
              <p:nvPr userDrawn="1"/>
            </p:nvSpPr>
            <p:spPr bwMode="auto">
              <a:xfrm>
                <a:off x="5395286" y="4543426"/>
                <a:ext cx="869930" cy="289766"/>
              </a:xfrm>
              <a:prstGeom prst="rect">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1674">
                          <a:srgbClr val="000000"/>
                        </a:gs>
                        <a:gs pos="46862">
                          <a:schemeClr val="tx1">
                            <a:lumMod val="50000"/>
                          </a:schemeClr>
                        </a:gs>
                        <a:gs pos="7000">
                          <a:schemeClr val="tx1">
                            <a:lumMod val="50000"/>
                          </a:schemeClr>
                        </a:gs>
                      </a:gsLst>
                      <a:lin ang="5400000" scaled="0"/>
                    </a:gradFill>
                    <a:latin typeface="+mn-lt"/>
                    <a:ea typeface="Segoe UI" pitchFamily="34" charset="0"/>
                    <a:cs typeface="Segoe UI" pitchFamily="34" charset="0"/>
                  </a:rPr>
                  <a:t>Light Orange</a:t>
                </a:r>
              </a:p>
              <a:p>
                <a:pPr algn="l" defTabSz="914102" fontAlgn="base">
                  <a:lnSpc>
                    <a:spcPct val="100000"/>
                  </a:lnSpc>
                  <a:spcBef>
                    <a:spcPct val="0"/>
                  </a:spcBef>
                  <a:spcAft>
                    <a:spcPct val="0"/>
                  </a:spcAft>
                </a:pPr>
                <a:r>
                  <a:rPr lang="en-US" sz="490">
                    <a:gradFill>
                      <a:gsLst>
                        <a:gs pos="1674">
                          <a:srgbClr val="000000"/>
                        </a:gs>
                        <a:gs pos="46862">
                          <a:schemeClr val="tx1">
                            <a:lumMod val="50000"/>
                          </a:schemeClr>
                        </a:gs>
                        <a:gs pos="7000">
                          <a:schemeClr val="tx1">
                            <a:lumMod val="50000"/>
                          </a:schemeClr>
                        </a:gs>
                      </a:gsLst>
                      <a:lin ang="5400000" scaled="0"/>
                    </a:gradFill>
                    <a:ea typeface="Segoe UI" pitchFamily="34" charset="0"/>
                    <a:cs typeface="Segoe UI" pitchFamily="34" charset="0"/>
                  </a:rPr>
                  <a:t>R:255</a:t>
                </a:r>
                <a:r>
                  <a:rPr lang="en-US" sz="490" baseline="0">
                    <a:gradFill>
                      <a:gsLst>
                        <a:gs pos="1674">
                          <a:srgbClr val="000000"/>
                        </a:gs>
                        <a:gs pos="46862">
                          <a:schemeClr val="tx1">
                            <a:lumMod val="50000"/>
                          </a:schemeClr>
                        </a:gs>
                        <a:gs pos="7000">
                          <a:schemeClr val="tx1">
                            <a:lumMod val="50000"/>
                          </a:schemeClr>
                        </a:gs>
                      </a:gsLst>
                      <a:lin ang="5400000" scaled="0"/>
                    </a:gradFill>
                    <a:ea typeface="Segoe UI" pitchFamily="34" charset="0"/>
                    <a:cs typeface="Segoe UI" pitchFamily="34" charset="0"/>
                  </a:rPr>
                  <a:t> G:140 B:0</a:t>
                </a:r>
                <a:endParaRPr lang="en-US" sz="490">
                  <a:gradFill>
                    <a:gsLst>
                      <a:gs pos="1674">
                        <a:srgbClr val="000000"/>
                      </a:gs>
                      <a:gs pos="46862">
                        <a:schemeClr val="tx1">
                          <a:lumMod val="50000"/>
                        </a:schemeClr>
                      </a:gs>
                      <a:gs pos="7000">
                        <a:schemeClr val="tx1">
                          <a:lumMod val="50000"/>
                        </a:schemeClr>
                      </a:gs>
                    </a:gsLst>
                    <a:lin ang="5400000" scaled="0"/>
                  </a:gradFill>
                  <a:ea typeface="Segoe UI" pitchFamily="34" charset="0"/>
                  <a:cs typeface="Segoe UI" pitchFamily="34" charset="0"/>
                </a:endParaRP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4476564" y="4543426"/>
                <a:ext cx="869930" cy="289766"/>
              </a:xfrm>
              <a:prstGeom prst="rect">
                <a:avLst/>
              </a:prstGeom>
              <a:solidFill>
                <a:srgbClr val="004B1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Green</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0 G:75 B:28</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Secondary colors (use only when</a:t>
              </a:r>
              <a:r>
                <a:rPr lang="en-US" sz="980" baseline="0">
                  <a:gradFill>
                    <a:gsLst>
                      <a:gs pos="2917">
                        <a:schemeClr val="tx1"/>
                      </a:gs>
                      <a:gs pos="30000">
                        <a:schemeClr val="tx1"/>
                      </a:gs>
                    </a:gsLst>
                    <a:lin ang="5400000" scaled="0"/>
                  </a:gradFill>
                </a:rPr>
                <a:t> necessary)</a:t>
              </a:r>
              <a:endParaRPr lang="en-US" sz="980">
                <a:gradFill>
                  <a:gsLst>
                    <a:gs pos="2917">
                      <a:schemeClr val="tx1"/>
                    </a:gs>
                    <a:gs pos="30000">
                      <a:schemeClr val="tx1"/>
                    </a:gs>
                  </a:gsLst>
                  <a:lin ang="5400000" scaled="0"/>
                </a:gradFill>
              </a:endParaRPr>
            </a:p>
          </p:txBody>
        </p:sp>
      </p:grpSp>
    </p:spTree>
    <p:extLst>
      <p:ext uri="{BB962C8B-B14F-4D97-AF65-F5344CB8AC3E}">
        <p14:creationId xmlns:p14="http://schemas.microsoft.com/office/powerpoint/2010/main" val="2442710010"/>
      </p:ext>
    </p:extLst>
  </p:cSld>
  <p:clrMap bg1="lt1" tx1="dk1" bg2="lt2" tx2="dk2" accent1="accent1" accent2="accent2" accent3="accent3" accent4="accent4" accent5="accent5" accent6="accent6" hlink="hlink" folHlink="folHlink"/>
  <p:sldLayoutIdLst>
    <p:sldLayoutId id="2147483747" r:id="rId1"/>
    <p:sldLayoutId id="2147483748" r:id="rId2"/>
    <p:sldLayoutId id="2147483749" r:id="rId3"/>
    <p:sldLayoutId id="2147483750" r:id="rId4"/>
    <p:sldLayoutId id="2147483751" r:id="rId5"/>
    <p:sldLayoutId id="2147483752" r:id="rId6"/>
    <p:sldLayoutId id="2147483753" r:id="rId7"/>
    <p:sldLayoutId id="2147483754" r:id="rId8"/>
    <p:sldLayoutId id="2147483755" r:id="rId9"/>
    <p:sldLayoutId id="2147483756" r:id="rId10"/>
    <p:sldLayoutId id="2147483757" r:id="rId11"/>
    <p:sldLayoutId id="2147483758" r:id="rId12"/>
    <p:sldLayoutId id="2147483759" r:id="rId13"/>
    <p:sldLayoutId id="2147483760" r:id="rId14"/>
    <p:sldLayoutId id="2147483761" r:id="rId15"/>
    <p:sldLayoutId id="2147483762" r:id="rId16"/>
    <p:sldLayoutId id="2147483763" r:id="rId17"/>
    <p:sldLayoutId id="2147483764" r:id="rId18"/>
    <p:sldLayoutId id="2147483765" r:id="rId19"/>
    <p:sldLayoutId id="2147483766" r:id="rId20"/>
    <p:sldLayoutId id="2147483767" r:id="rId21"/>
    <p:sldLayoutId id="2147483768" r:id="rId22"/>
    <p:sldLayoutId id="2147483769" r:id="rId23"/>
    <p:sldLayoutId id="2147483770" r:id="rId24"/>
    <p:sldLayoutId id="2147483771" r:id="rId25"/>
    <p:sldLayoutId id="2147483772" r:id="rId26"/>
    <p:sldLayoutId id="2147483773" r:id="rId27"/>
    <p:sldLayoutId id="2147483774" r:id="rId2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1"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96BA31-6927-4F31-9093-4EA843F23460}" type="datetimeFigureOut">
              <a:rPr lang="en-US" smtClean="0"/>
              <a:t>4/24/2018</a:t>
            </a:fld>
            <a:endParaRPr lang="en-US"/>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63B488-F069-480A-87C5-299783E4EC36}" type="slidenum">
              <a:rPr lang="en-US" smtClean="0"/>
              <a:t>‹#›</a:t>
            </a:fld>
            <a:endParaRPr lang="en-US"/>
          </a:p>
        </p:txBody>
      </p:sp>
    </p:spTree>
    <p:extLst>
      <p:ext uri="{BB962C8B-B14F-4D97-AF65-F5344CB8AC3E}">
        <p14:creationId xmlns:p14="http://schemas.microsoft.com/office/powerpoint/2010/main" val="2211873277"/>
      </p:ext>
    </p:extLst>
  </p:cSld>
  <p:clrMap bg1="lt1" tx1="dk1" bg2="lt2" tx2="dk2" accent1="accent1" accent2="accent2" accent3="accent3" accent4="accent4" accent5="accent5" accent6="accent6" hlink="hlink" folHlink="folHlink"/>
  <p:sldLayoutIdLst>
    <p:sldLayoutId id="2147483776" r:id="rId1"/>
    <p:sldLayoutId id="2147483777" r:id="rId2"/>
    <p:sldLayoutId id="2147483778" r:id="rId3"/>
    <p:sldLayoutId id="2147483779" r:id="rId4"/>
    <p:sldLayoutId id="2147483780" r:id="rId5"/>
    <p:sldLayoutId id="2147483781" r:id="rId6"/>
    <p:sldLayoutId id="2147483782" r:id="rId7"/>
    <p:sldLayoutId id="2147483783" r:id="rId8"/>
    <p:sldLayoutId id="2147483784" r:id="rId9"/>
    <p:sldLayoutId id="2147483785" r:id="rId10"/>
    <p:sldLayoutId id="2147483786" r:id="rId11"/>
    <p:sldLayoutId id="2147483787" r:id="rId12"/>
  </p:sldLayoutIdLst>
  <p:txStyles>
    <p:titleStyle>
      <a:lvl1pPr algn="l" defTabSz="914225"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56" indent="-228556" algn="l" defTabSz="914225"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668" indent="-228556" algn="l" defTabSz="914225"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781" indent="-228556" algn="l" defTabSz="914225"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893" indent="-228556" algn="l" defTabSz="91422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005" indent="-228556" algn="l" defTabSz="91422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118" indent="-228556" algn="l" defTabSz="91422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230" indent="-228556" algn="l" defTabSz="91422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341" indent="-228556" algn="l" defTabSz="91422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453" indent="-228556" algn="l" defTabSz="91422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225" rtl="0" eaLnBrk="1" latinLnBrk="0" hangingPunct="1">
        <a:defRPr sz="1800" kern="1200">
          <a:solidFill>
            <a:schemeClr val="tx1"/>
          </a:solidFill>
          <a:latin typeface="+mn-lt"/>
          <a:ea typeface="+mn-ea"/>
          <a:cs typeface="+mn-cs"/>
        </a:defRPr>
      </a:lvl1pPr>
      <a:lvl2pPr marL="457112" algn="l" defTabSz="914225" rtl="0" eaLnBrk="1" latinLnBrk="0" hangingPunct="1">
        <a:defRPr sz="1800" kern="1200">
          <a:solidFill>
            <a:schemeClr val="tx1"/>
          </a:solidFill>
          <a:latin typeface="+mn-lt"/>
          <a:ea typeface="+mn-ea"/>
          <a:cs typeface="+mn-cs"/>
        </a:defRPr>
      </a:lvl2pPr>
      <a:lvl3pPr marL="914225" algn="l" defTabSz="914225" rtl="0" eaLnBrk="1" latinLnBrk="0" hangingPunct="1">
        <a:defRPr sz="1800" kern="1200">
          <a:solidFill>
            <a:schemeClr val="tx1"/>
          </a:solidFill>
          <a:latin typeface="+mn-lt"/>
          <a:ea typeface="+mn-ea"/>
          <a:cs typeface="+mn-cs"/>
        </a:defRPr>
      </a:lvl3pPr>
      <a:lvl4pPr marL="1371337" algn="l" defTabSz="914225" rtl="0" eaLnBrk="1" latinLnBrk="0" hangingPunct="1">
        <a:defRPr sz="1800" kern="1200">
          <a:solidFill>
            <a:schemeClr val="tx1"/>
          </a:solidFill>
          <a:latin typeface="+mn-lt"/>
          <a:ea typeface="+mn-ea"/>
          <a:cs typeface="+mn-cs"/>
        </a:defRPr>
      </a:lvl4pPr>
      <a:lvl5pPr marL="1828449" algn="l" defTabSz="914225" rtl="0" eaLnBrk="1" latinLnBrk="0" hangingPunct="1">
        <a:defRPr sz="1800" kern="1200">
          <a:solidFill>
            <a:schemeClr val="tx1"/>
          </a:solidFill>
          <a:latin typeface="+mn-lt"/>
          <a:ea typeface="+mn-ea"/>
          <a:cs typeface="+mn-cs"/>
        </a:defRPr>
      </a:lvl5pPr>
      <a:lvl6pPr marL="2285561" algn="l" defTabSz="914225" rtl="0" eaLnBrk="1" latinLnBrk="0" hangingPunct="1">
        <a:defRPr sz="1800" kern="1200">
          <a:solidFill>
            <a:schemeClr val="tx1"/>
          </a:solidFill>
          <a:latin typeface="+mn-lt"/>
          <a:ea typeface="+mn-ea"/>
          <a:cs typeface="+mn-cs"/>
        </a:defRPr>
      </a:lvl6pPr>
      <a:lvl7pPr marL="2742674" algn="l" defTabSz="914225" rtl="0" eaLnBrk="1" latinLnBrk="0" hangingPunct="1">
        <a:defRPr sz="1800" kern="1200">
          <a:solidFill>
            <a:schemeClr val="tx1"/>
          </a:solidFill>
          <a:latin typeface="+mn-lt"/>
          <a:ea typeface="+mn-ea"/>
          <a:cs typeface="+mn-cs"/>
        </a:defRPr>
      </a:lvl7pPr>
      <a:lvl8pPr marL="3199785" algn="l" defTabSz="914225" rtl="0" eaLnBrk="1" latinLnBrk="0" hangingPunct="1">
        <a:defRPr sz="1800" kern="1200">
          <a:solidFill>
            <a:schemeClr val="tx1"/>
          </a:solidFill>
          <a:latin typeface="+mn-lt"/>
          <a:ea typeface="+mn-ea"/>
          <a:cs typeface="+mn-cs"/>
        </a:defRPr>
      </a:lvl8pPr>
      <a:lvl9pPr marL="3656897" algn="l" defTabSz="914225"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7.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3.xml"/><Relationship Id="rId1" Type="http://schemas.openxmlformats.org/officeDocument/2006/relationships/slideLayout" Target="../slideLayouts/slideLayout85.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hyperlink" Target="http://aka.ms/icpst" TargetMode="External"/><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hyperlink" Target="http://aka.ms.icmpn/"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5.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55.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12.xml"/><Relationship Id="rId5" Type="http://schemas.openxmlformats.org/officeDocument/2006/relationships/image" Target="../media/image20.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E58E46C-50B0-47CD-9C70-58561269F20F}"/>
              </a:ext>
            </a:extLst>
          </p:cNvPr>
          <p:cNvPicPr>
            <a:picLocks noChangeAspect="1"/>
          </p:cNvPicPr>
          <p:nvPr/>
        </p:nvPicPr>
        <p:blipFill>
          <a:blip r:embed="rId3"/>
          <a:stretch>
            <a:fillRect/>
          </a:stretch>
        </p:blipFill>
        <p:spPr>
          <a:xfrm>
            <a:off x="0" y="5476"/>
            <a:ext cx="12192000" cy="6847047"/>
          </a:xfrm>
          <a:prstGeom prst="rect">
            <a:avLst/>
          </a:prstGeom>
        </p:spPr>
      </p:pic>
      <p:sp>
        <p:nvSpPr>
          <p:cNvPr id="4" name="Title 1">
            <a:extLst>
              <a:ext uri="{FF2B5EF4-FFF2-40B4-BE49-F238E27FC236}">
                <a16:creationId xmlns:a16="http://schemas.microsoft.com/office/drawing/2014/main" id="{616C5F49-332E-4482-84F4-F0523C81A3EA}"/>
              </a:ext>
            </a:extLst>
          </p:cNvPr>
          <p:cNvSpPr>
            <a:spLocks noGrp="1"/>
          </p:cNvSpPr>
          <p:nvPr>
            <p:ph type="title"/>
          </p:nvPr>
        </p:nvSpPr>
        <p:spPr>
          <a:xfrm>
            <a:off x="269302" y="2084187"/>
            <a:ext cx="8964185" cy="1793090"/>
          </a:xfrm>
        </p:spPr>
        <p:txBody>
          <a:bodyPr/>
          <a:lstStyle/>
          <a:p>
            <a:r>
              <a:rPr lang="en-US" dirty="0"/>
              <a:t>Principles of Good Bot Design</a:t>
            </a:r>
          </a:p>
        </p:txBody>
      </p:sp>
      <p:sp>
        <p:nvSpPr>
          <p:cNvPr id="5" name="Text Placeholder 2">
            <a:extLst>
              <a:ext uri="{FF2B5EF4-FFF2-40B4-BE49-F238E27FC236}">
                <a16:creationId xmlns:a16="http://schemas.microsoft.com/office/drawing/2014/main" id="{877CC8D6-523D-43B7-9E2A-2284DE169732}"/>
              </a:ext>
            </a:extLst>
          </p:cNvPr>
          <p:cNvSpPr txBox="1">
            <a:spLocks/>
          </p:cNvSpPr>
          <p:nvPr/>
        </p:nvSpPr>
        <p:spPr>
          <a:xfrm>
            <a:off x="269301" y="3878574"/>
            <a:ext cx="7171337" cy="1792326"/>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defRPr/>
            </a:pPr>
            <a:r>
              <a:rPr kumimoji="0" lang="en-US" sz="3921"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Speaker name</a:t>
            </a:r>
          </a:p>
        </p:txBody>
      </p:sp>
    </p:spTree>
    <p:extLst>
      <p:ext uri="{BB962C8B-B14F-4D97-AF65-F5344CB8AC3E}">
        <p14:creationId xmlns:p14="http://schemas.microsoft.com/office/powerpoint/2010/main" val="1768971343"/>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6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white"/>
              </a:solidFill>
              <a:effectLst/>
              <a:uLnTx/>
              <a:uFillTx/>
              <a:latin typeface="Segoe UI Light"/>
              <a:ea typeface="+mn-ea"/>
              <a:cs typeface="+mn-cs"/>
            </a:endParaRPr>
          </a:p>
        </p:txBody>
      </p:sp>
      <p:graphicFrame>
        <p:nvGraphicFramePr>
          <p:cNvPr id="3" name="Diagram 2">
            <a:extLst>
              <a:ext uri="{FF2B5EF4-FFF2-40B4-BE49-F238E27FC236}">
                <a16:creationId xmlns:a16="http://schemas.microsoft.com/office/drawing/2014/main" id="{E2C27377-128D-403D-8F5B-6B7A72E84F69}"/>
              </a:ext>
            </a:extLst>
          </p:cNvPr>
          <p:cNvGraphicFramePr/>
          <p:nvPr>
            <p:extLst>
              <p:ext uri="{D42A27DB-BD31-4B8C-83A1-F6EECF244321}">
                <p14:modId xmlns:p14="http://schemas.microsoft.com/office/powerpoint/2010/main" val="85671056"/>
              </p:ext>
            </p:extLst>
          </p:nvPr>
        </p:nvGraphicFramePr>
        <p:xfrm>
          <a:off x="132042" y="1294095"/>
          <a:ext cx="11507057" cy="543845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3" name="Title 1">
            <a:extLst>
              <a:ext uri="{FF2B5EF4-FFF2-40B4-BE49-F238E27FC236}">
                <a16:creationId xmlns:a16="http://schemas.microsoft.com/office/drawing/2014/main" id="{5A97D76F-E1AE-4142-A6E6-7F13F0B78C3A}"/>
              </a:ext>
            </a:extLst>
          </p:cNvPr>
          <p:cNvSpPr>
            <a:spLocks noGrp="1"/>
          </p:cNvSpPr>
          <p:nvPr>
            <p:ph type="title"/>
          </p:nvPr>
        </p:nvSpPr>
        <p:spPr>
          <a:xfrm>
            <a:off x="404118" y="625011"/>
            <a:ext cx="11655840" cy="899665"/>
          </a:xfrm>
        </p:spPr>
        <p:txBody>
          <a:bodyPr/>
          <a:lstStyle/>
          <a:p>
            <a:r>
              <a:rPr lang="en-US" dirty="0">
                <a:solidFill>
                  <a:schemeClr val="tx1"/>
                </a:solidFill>
              </a:rPr>
              <a:t>Supporting Technologies</a:t>
            </a:r>
          </a:p>
        </p:txBody>
      </p:sp>
    </p:spTree>
    <p:extLst>
      <p:ext uri="{BB962C8B-B14F-4D97-AF65-F5344CB8AC3E}">
        <p14:creationId xmlns:p14="http://schemas.microsoft.com/office/powerpoint/2010/main" val="22647075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172"/>
            <a:ext cx="11653523" cy="2139688"/>
          </a:xfrm>
        </p:spPr>
        <p:txBody>
          <a:bodyPr/>
          <a:lstStyle/>
          <a:p>
            <a:r>
              <a:rPr lang="en-US" dirty="0"/>
              <a:t>Mapping Bot Capability to</a:t>
            </a:r>
            <a:br>
              <a:rPr lang="en-US" dirty="0"/>
            </a:br>
            <a:r>
              <a:rPr lang="en-US" dirty="0"/>
              <a:t>Organization Objectives</a:t>
            </a:r>
          </a:p>
        </p:txBody>
      </p:sp>
    </p:spTree>
    <p:extLst>
      <p:ext uri="{BB962C8B-B14F-4D97-AF65-F5344CB8AC3E}">
        <p14:creationId xmlns:p14="http://schemas.microsoft.com/office/powerpoint/2010/main" val="2212967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0"/>
            <a:ext cx="4863003" cy="425758"/>
          </a:xfrm>
          <a:prstGeom prst="rect">
            <a:avLst/>
          </a:prstGeom>
        </p:spPr>
        <p:txBody>
          <a:bodyPr wrap="square">
            <a:spAutoFit/>
          </a:bodyPr>
          <a:lstStyle/>
          <a:p>
            <a:pPr defTabSz="1219170">
              <a:lnSpc>
                <a:spcPts val="2600"/>
              </a:lnSpc>
              <a:defRPr/>
            </a:pPr>
            <a:r>
              <a:rPr lang="en-US" sz="2800" b="1" spc="-133" dirty="0">
                <a:solidFill>
                  <a:srgbClr val="273160"/>
                </a:solidFill>
                <a:latin typeface="Segoe UI" panose="020B0502040204020203" pitchFamily="34" charset="0"/>
                <a:cs typeface="Segoe UI" panose="020B0502040204020203" pitchFamily="34" charset="0"/>
              </a:rPr>
              <a:t>BOT LOGIC FLOW – High Level</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endParaRPr lang="en-GB" sz="2400">
              <a:solidFill>
                <a:prstClr val="white"/>
              </a:solidFill>
              <a:latin typeface="Segoe UI Light"/>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defTabSz="1219170">
              <a:defRPr/>
            </a:pPr>
            <a:r>
              <a:rPr lang="en-US" sz="1200">
                <a:solidFill>
                  <a:prstClr val="black"/>
                </a:solidFill>
                <a:latin typeface="Segoe UI Light" panose="020B0502040204020203" pitchFamily="34" charset="0"/>
                <a:cs typeface="Segoe UI Light" panose="020B0502040204020203" pitchFamily="34" charset="0"/>
              </a:rPr>
              <a:t>Here is a high level logic flow for the bot starting with Top Intents.</a:t>
            </a:r>
          </a:p>
        </p:txBody>
      </p:sp>
      <p:sp>
        <p:nvSpPr>
          <p:cNvPr id="34" name="Rectangle: Rounded Corners 33">
            <a:extLst>
              <a:ext uri="{FF2B5EF4-FFF2-40B4-BE49-F238E27FC236}">
                <a16:creationId xmlns:a16="http://schemas.microsoft.com/office/drawing/2014/main" id="{081B4D8F-4A3F-4906-97B1-037CD80BFBD2}"/>
              </a:ext>
            </a:extLst>
          </p:cNvPr>
          <p:cNvSpPr/>
          <p:nvPr/>
        </p:nvSpPr>
        <p:spPr>
          <a:xfrm>
            <a:off x="2827541" y="2745532"/>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Get video</a:t>
            </a:r>
          </a:p>
        </p:txBody>
      </p:sp>
      <p:sp>
        <p:nvSpPr>
          <p:cNvPr id="35" name="Rectangle: Rounded Corners 34">
            <a:extLst>
              <a:ext uri="{FF2B5EF4-FFF2-40B4-BE49-F238E27FC236}">
                <a16:creationId xmlns:a16="http://schemas.microsoft.com/office/drawing/2014/main" id="{20148BD2-1970-474D-A4DA-EF5A6EB85852}"/>
              </a:ext>
            </a:extLst>
          </p:cNvPr>
          <p:cNvSpPr/>
          <p:nvPr/>
        </p:nvSpPr>
        <p:spPr>
          <a:xfrm>
            <a:off x="2827541" y="274553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Booking Information</a:t>
            </a:r>
          </a:p>
        </p:txBody>
      </p:sp>
      <p:sp>
        <p:nvSpPr>
          <p:cNvPr id="36" name="Rectangle: Rounded Corners 35">
            <a:extLst>
              <a:ext uri="{FF2B5EF4-FFF2-40B4-BE49-F238E27FC236}">
                <a16:creationId xmlns:a16="http://schemas.microsoft.com/office/drawing/2014/main" id="{98869BA4-D50C-44AE-8161-07F7A52FEDD2}"/>
              </a:ext>
            </a:extLst>
          </p:cNvPr>
          <p:cNvSpPr/>
          <p:nvPr/>
        </p:nvSpPr>
        <p:spPr>
          <a:xfrm>
            <a:off x="5137800" y="274553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Agenda Information</a:t>
            </a:r>
          </a:p>
        </p:txBody>
      </p:sp>
      <p:sp>
        <p:nvSpPr>
          <p:cNvPr id="38" name="Rectangle: Rounded Corners 37">
            <a:extLst>
              <a:ext uri="{FF2B5EF4-FFF2-40B4-BE49-F238E27FC236}">
                <a16:creationId xmlns:a16="http://schemas.microsoft.com/office/drawing/2014/main" id="{E7DEEE4C-54AE-49A9-AEB7-C08DAD1C06E5}"/>
              </a:ext>
            </a:extLst>
          </p:cNvPr>
          <p:cNvSpPr/>
          <p:nvPr/>
        </p:nvSpPr>
        <p:spPr>
          <a:xfrm>
            <a:off x="7448059" y="274553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Exhibitor Information</a:t>
            </a:r>
          </a:p>
        </p:txBody>
      </p:sp>
      <p:sp>
        <p:nvSpPr>
          <p:cNvPr id="40" name="Rectangle: Rounded Corners 39">
            <a:extLst>
              <a:ext uri="{FF2B5EF4-FFF2-40B4-BE49-F238E27FC236}">
                <a16:creationId xmlns:a16="http://schemas.microsoft.com/office/drawing/2014/main" id="{B1DD869E-2CA7-4240-A610-17ED9FE233BC}"/>
              </a:ext>
            </a:extLst>
          </p:cNvPr>
          <p:cNvSpPr/>
          <p:nvPr/>
        </p:nvSpPr>
        <p:spPr>
          <a:xfrm>
            <a:off x="9758317" y="2745532"/>
            <a:ext cx="2229350"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a:solidFill>
                  <a:prstClr val="black"/>
                </a:solidFill>
                <a:latin typeface="Segoe UI Light"/>
              </a:rPr>
              <a:t>General Q&amp;A</a:t>
            </a:r>
          </a:p>
        </p:txBody>
      </p:sp>
      <p:sp>
        <p:nvSpPr>
          <p:cNvPr id="42" name="Rectangle 41">
            <a:extLst>
              <a:ext uri="{FF2B5EF4-FFF2-40B4-BE49-F238E27FC236}">
                <a16:creationId xmlns:a16="http://schemas.microsoft.com/office/drawing/2014/main" id="{4CFFE607-A607-4A38-8572-4F0A740EE802}"/>
              </a:ext>
            </a:extLst>
          </p:cNvPr>
          <p:cNvSpPr/>
          <p:nvPr/>
        </p:nvSpPr>
        <p:spPr>
          <a:xfrm>
            <a:off x="455168" y="2761455"/>
            <a:ext cx="2229349" cy="338554"/>
          </a:xfrm>
          <a:prstGeom prst="rect">
            <a:avLst/>
          </a:prstGeom>
        </p:spPr>
        <p:txBody>
          <a:bodyPr wrap="square">
            <a:spAutoFit/>
          </a:bodyPr>
          <a:lstStyle/>
          <a:p>
            <a:pPr algn="ctr" defTabSz="1219170"/>
            <a:r>
              <a:rPr lang="en-US" sz="1600" dirty="0">
                <a:solidFill>
                  <a:prstClr val="black"/>
                </a:solidFill>
                <a:latin typeface="Segoe UI Light"/>
              </a:rPr>
              <a:t>Top Business Intents</a:t>
            </a:r>
          </a:p>
        </p:txBody>
      </p:sp>
      <p:sp>
        <p:nvSpPr>
          <p:cNvPr id="44" name="Rectangle: Rounded Corners 43">
            <a:extLst>
              <a:ext uri="{FF2B5EF4-FFF2-40B4-BE49-F238E27FC236}">
                <a16:creationId xmlns:a16="http://schemas.microsoft.com/office/drawing/2014/main" id="{9A408E2E-D36E-4A08-8213-CC927972AFF8}"/>
              </a:ext>
            </a:extLst>
          </p:cNvPr>
          <p:cNvSpPr/>
          <p:nvPr/>
        </p:nvSpPr>
        <p:spPr>
          <a:xfrm>
            <a:off x="2827541" y="1739395"/>
            <a:ext cx="9160126"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Conference Management Bot</a:t>
            </a:r>
          </a:p>
        </p:txBody>
      </p:sp>
      <p:sp>
        <p:nvSpPr>
          <p:cNvPr id="67" name="Rectangle 66">
            <a:extLst>
              <a:ext uri="{FF2B5EF4-FFF2-40B4-BE49-F238E27FC236}">
                <a16:creationId xmlns:a16="http://schemas.microsoft.com/office/drawing/2014/main" id="{AF85CF70-63AE-4C4B-9F00-4444B3A029E2}"/>
              </a:ext>
            </a:extLst>
          </p:cNvPr>
          <p:cNvSpPr/>
          <p:nvPr/>
        </p:nvSpPr>
        <p:spPr>
          <a:xfrm>
            <a:off x="646547" y="1755318"/>
            <a:ext cx="1635384" cy="338554"/>
          </a:xfrm>
          <a:prstGeom prst="rect">
            <a:avLst/>
          </a:prstGeom>
        </p:spPr>
        <p:txBody>
          <a:bodyPr wrap="none">
            <a:spAutoFit/>
          </a:bodyPr>
          <a:lstStyle/>
          <a:p>
            <a:pPr algn="ctr" defTabSz="1219170"/>
            <a:r>
              <a:rPr lang="en-US" sz="1600" dirty="0">
                <a:solidFill>
                  <a:prstClr val="black"/>
                </a:solidFill>
                <a:latin typeface="Segoe UI Light"/>
              </a:rPr>
              <a:t>Business Domain</a:t>
            </a:r>
          </a:p>
        </p:txBody>
      </p:sp>
      <p:sp>
        <p:nvSpPr>
          <p:cNvPr id="71" name="Rectangle: Rounded Corners 70">
            <a:extLst>
              <a:ext uri="{FF2B5EF4-FFF2-40B4-BE49-F238E27FC236}">
                <a16:creationId xmlns:a16="http://schemas.microsoft.com/office/drawing/2014/main" id="{3D1CA083-BAE2-4651-B7E9-A8CE2655E569}"/>
              </a:ext>
            </a:extLst>
          </p:cNvPr>
          <p:cNvSpPr/>
          <p:nvPr/>
        </p:nvSpPr>
        <p:spPr>
          <a:xfrm>
            <a:off x="2827541" y="3779933"/>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Get video</a:t>
            </a:r>
          </a:p>
        </p:txBody>
      </p:sp>
      <p:sp>
        <p:nvSpPr>
          <p:cNvPr id="72" name="Rectangle: Rounded Corners 71">
            <a:extLst>
              <a:ext uri="{FF2B5EF4-FFF2-40B4-BE49-F238E27FC236}">
                <a16:creationId xmlns:a16="http://schemas.microsoft.com/office/drawing/2014/main" id="{315358A8-AE07-4FF0-84DA-3C687AB1EB5D}"/>
              </a:ext>
            </a:extLst>
          </p:cNvPr>
          <p:cNvSpPr/>
          <p:nvPr/>
        </p:nvSpPr>
        <p:spPr>
          <a:xfrm>
            <a:off x="2827541" y="3779933"/>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100" dirty="0">
                <a:solidFill>
                  <a:prstClr val="black"/>
                </a:solidFill>
              </a:rPr>
              <a:t>Multi-Turn Conversational Task Completion</a:t>
            </a:r>
          </a:p>
        </p:txBody>
      </p:sp>
      <p:sp>
        <p:nvSpPr>
          <p:cNvPr id="73" name="Rectangle: Rounded Corners 72">
            <a:extLst>
              <a:ext uri="{FF2B5EF4-FFF2-40B4-BE49-F238E27FC236}">
                <a16:creationId xmlns:a16="http://schemas.microsoft.com/office/drawing/2014/main" id="{56AACBDA-F9F9-4702-BEE6-6CC2B72F76A3}"/>
              </a:ext>
            </a:extLst>
          </p:cNvPr>
          <p:cNvSpPr/>
          <p:nvPr/>
        </p:nvSpPr>
        <p:spPr>
          <a:xfrm>
            <a:off x="5137799" y="3779812"/>
            <a:ext cx="2229350"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100" dirty="0">
                <a:solidFill>
                  <a:prstClr val="black"/>
                </a:solidFill>
              </a:rPr>
              <a:t>Multi-Turn Process Guidance Dialogs</a:t>
            </a:r>
          </a:p>
        </p:txBody>
      </p:sp>
      <p:sp>
        <p:nvSpPr>
          <p:cNvPr id="74" name="Rectangle: Rounded Corners 73">
            <a:extLst>
              <a:ext uri="{FF2B5EF4-FFF2-40B4-BE49-F238E27FC236}">
                <a16:creationId xmlns:a16="http://schemas.microsoft.com/office/drawing/2014/main" id="{051DCE6A-0492-4E9C-87B6-FD17967ADDAF}"/>
              </a:ext>
            </a:extLst>
          </p:cNvPr>
          <p:cNvSpPr/>
          <p:nvPr/>
        </p:nvSpPr>
        <p:spPr>
          <a:xfrm>
            <a:off x="7448059" y="3779933"/>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100" dirty="0">
                <a:solidFill>
                  <a:prstClr val="black"/>
                </a:solidFill>
              </a:rPr>
              <a:t>One-Turn Intelligent Response</a:t>
            </a:r>
          </a:p>
          <a:p>
            <a:pPr algn="ctr" defTabSz="1219170"/>
            <a:r>
              <a:rPr lang="en-US" sz="1100" dirty="0">
                <a:solidFill>
                  <a:prstClr val="black"/>
                </a:solidFill>
              </a:rPr>
              <a:t>Dialogs</a:t>
            </a:r>
          </a:p>
        </p:txBody>
      </p:sp>
      <p:sp>
        <p:nvSpPr>
          <p:cNvPr id="75" name="Rectangle: Rounded Corners 74">
            <a:extLst>
              <a:ext uri="{FF2B5EF4-FFF2-40B4-BE49-F238E27FC236}">
                <a16:creationId xmlns:a16="http://schemas.microsoft.com/office/drawing/2014/main" id="{732174C4-8698-415B-AC6D-08A8485C38F2}"/>
              </a:ext>
            </a:extLst>
          </p:cNvPr>
          <p:cNvSpPr/>
          <p:nvPr/>
        </p:nvSpPr>
        <p:spPr>
          <a:xfrm>
            <a:off x="9758317" y="3779933"/>
            <a:ext cx="2229350"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rPr>
              <a:t>One-Turn FAQ</a:t>
            </a:r>
          </a:p>
        </p:txBody>
      </p:sp>
      <p:sp>
        <p:nvSpPr>
          <p:cNvPr id="76" name="Rectangle 75">
            <a:extLst>
              <a:ext uri="{FF2B5EF4-FFF2-40B4-BE49-F238E27FC236}">
                <a16:creationId xmlns:a16="http://schemas.microsoft.com/office/drawing/2014/main" id="{8E2865E1-AC48-43B3-952D-6A9ED04B9644}"/>
              </a:ext>
            </a:extLst>
          </p:cNvPr>
          <p:cNvSpPr/>
          <p:nvPr/>
        </p:nvSpPr>
        <p:spPr>
          <a:xfrm>
            <a:off x="557736" y="3795735"/>
            <a:ext cx="2229349" cy="338554"/>
          </a:xfrm>
          <a:prstGeom prst="rect">
            <a:avLst/>
          </a:prstGeom>
        </p:spPr>
        <p:txBody>
          <a:bodyPr wrap="square">
            <a:spAutoFit/>
          </a:bodyPr>
          <a:lstStyle/>
          <a:p>
            <a:pPr algn="ctr" defTabSz="1219170"/>
            <a:r>
              <a:rPr lang="en-US" sz="1600" dirty="0">
                <a:solidFill>
                  <a:prstClr val="black"/>
                </a:solidFill>
                <a:latin typeface="Segoe UI Light"/>
              </a:rPr>
              <a:t>Conversation Patterns</a:t>
            </a:r>
          </a:p>
        </p:txBody>
      </p:sp>
      <p:sp>
        <p:nvSpPr>
          <p:cNvPr id="77" name="Rectangle: Rounded Corners 76">
            <a:extLst>
              <a:ext uri="{FF2B5EF4-FFF2-40B4-BE49-F238E27FC236}">
                <a16:creationId xmlns:a16="http://schemas.microsoft.com/office/drawing/2014/main" id="{0549676C-CD12-41C0-A653-2F87E5B67C60}"/>
              </a:ext>
            </a:extLst>
          </p:cNvPr>
          <p:cNvSpPr/>
          <p:nvPr/>
        </p:nvSpPr>
        <p:spPr>
          <a:xfrm>
            <a:off x="2827541" y="4747062"/>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Get video</a:t>
            </a:r>
          </a:p>
        </p:txBody>
      </p:sp>
      <p:sp>
        <p:nvSpPr>
          <p:cNvPr id="78" name="Rectangle: Rounded Corners 77">
            <a:extLst>
              <a:ext uri="{FF2B5EF4-FFF2-40B4-BE49-F238E27FC236}">
                <a16:creationId xmlns:a16="http://schemas.microsoft.com/office/drawing/2014/main" id="{134480A0-A8B7-46C9-8AA0-6F6A9E5859AB}"/>
              </a:ext>
            </a:extLst>
          </p:cNvPr>
          <p:cNvSpPr/>
          <p:nvPr/>
        </p:nvSpPr>
        <p:spPr>
          <a:xfrm>
            <a:off x="2827541" y="474706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100" dirty="0">
                <a:solidFill>
                  <a:prstClr val="black"/>
                </a:solidFill>
              </a:rPr>
              <a:t>Personalized Greetings</a:t>
            </a:r>
          </a:p>
        </p:txBody>
      </p:sp>
      <p:sp>
        <p:nvSpPr>
          <p:cNvPr id="82" name="Rectangle 81">
            <a:extLst>
              <a:ext uri="{FF2B5EF4-FFF2-40B4-BE49-F238E27FC236}">
                <a16:creationId xmlns:a16="http://schemas.microsoft.com/office/drawing/2014/main" id="{3BDF2A30-57D7-435D-9F5F-1BD7AEB7130B}"/>
              </a:ext>
            </a:extLst>
          </p:cNvPr>
          <p:cNvSpPr/>
          <p:nvPr/>
        </p:nvSpPr>
        <p:spPr>
          <a:xfrm>
            <a:off x="557736" y="4762864"/>
            <a:ext cx="2344747" cy="338554"/>
          </a:xfrm>
          <a:prstGeom prst="rect">
            <a:avLst/>
          </a:prstGeom>
        </p:spPr>
        <p:txBody>
          <a:bodyPr wrap="square">
            <a:spAutoFit/>
          </a:bodyPr>
          <a:lstStyle/>
          <a:p>
            <a:pPr algn="ctr" defTabSz="1219170"/>
            <a:r>
              <a:rPr lang="en-US" sz="1600" dirty="0">
                <a:solidFill>
                  <a:prstClr val="black"/>
                </a:solidFill>
                <a:latin typeface="Segoe UI Light"/>
              </a:rPr>
              <a:t>Additional Requirements</a:t>
            </a:r>
          </a:p>
        </p:txBody>
      </p:sp>
      <p:sp>
        <p:nvSpPr>
          <p:cNvPr id="83" name="Rectangle 82">
            <a:extLst>
              <a:ext uri="{FF2B5EF4-FFF2-40B4-BE49-F238E27FC236}">
                <a16:creationId xmlns:a16="http://schemas.microsoft.com/office/drawing/2014/main" id="{88A092E4-6C7E-4F57-B879-4116C5DF7C0C}"/>
              </a:ext>
            </a:extLst>
          </p:cNvPr>
          <p:cNvSpPr/>
          <p:nvPr/>
        </p:nvSpPr>
        <p:spPr>
          <a:xfrm>
            <a:off x="2684517" y="5511805"/>
            <a:ext cx="7902546" cy="1092607"/>
          </a:xfrm>
          <a:prstGeom prst="rect">
            <a:avLst/>
          </a:prstGeom>
        </p:spPr>
        <p:txBody>
          <a:bodyPr wrap="square">
            <a:spAutoFit/>
          </a:bodyPr>
          <a:lstStyle/>
          <a:p>
            <a:pPr defTabSz="1219170">
              <a:lnSpc>
                <a:spcPts val="2600"/>
              </a:lnSpc>
              <a:defRPr/>
            </a:pPr>
            <a:r>
              <a:rPr lang="en-US" sz="2800" b="1" spc="-133" dirty="0">
                <a:solidFill>
                  <a:srgbClr val="273160"/>
                </a:solidFill>
                <a:latin typeface="Segoe UI" panose="020B0502040204020203" pitchFamily="34" charset="0"/>
                <a:cs typeface="Segoe UI" panose="020B0502040204020203" pitchFamily="34" charset="0"/>
              </a:rPr>
              <a:t>NOTE: </a:t>
            </a:r>
          </a:p>
          <a:p>
            <a:pPr defTabSz="1219170">
              <a:lnSpc>
                <a:spcPts val="2600"/>
              </a:lnSpc>
              <a:defRPr/>
            </a:pPr>
            <a:r>
              <a:rPr lang="en-US" sz="2800" b="1" spc="-133" dirty="0">
                <a:solidFill>
                  <a:srgbClr val="273160"/>
                </a:solidFill>
                <a:latin typeface="Segoe UI" panose="020B0502040204020203" pitchFamily="34" charset="0"/>
                <a:cs typeface="Segoe UI" panose="020B0502040204020203" pitchFamily="34" charset="0"/>
              </a:rPr>
              <a:t>This output is not set in stone and provides a high level deliverable to drive the conversation</a:t>
            </a:r>
          </a:p>
        </p:txBody>
      </p:sp>
    </p:spTree>
    <p:extLst>
      <p:ext uri="{BB962C8B-B14F-4D97-AF65-F5344CB8AC3E}">
        <p14:creationId xmlns:p14="http://schemas.microsoft.com/office/powerpoint/2010/main" val="29256940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1"/>
            <a:ext cx="4863003" cy="425758"/>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a:ln>
                  <a:noFill/>
                </a:ln>
                <a:solidFill>
                  <a:srgbClr val="273160"/>
                </a:solidFill>
                <a:effectLst/>
                <a:uLnTx/>
                <a:uFillTx/>
                <a:latin typeface="Segoe UI" panose="020B0502040204020203" pitchFamily="34" charset="0"/>
                <a:ea typeface="+mn-ea"/>
                <a:cs typeface="Segoe UI" panose="020B0502040204020203" pitchFamily="34" charset="0"/>
              </a:rPr>
              <a:t>BOT EVOLUTION/ROADMAP</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white"/>
              </a:solidFill>
              <a:effectLst/>
              <a:uLnTx/>
              <a:uFillTx/>
              <a:latin typeface="Segoe UI Light"/>
              <a:ea typeface="+mn-ea"/>
              <a:cs typeface="+mn-cs"/>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Light" panose="020B0502040204020203" pitchFamily="34" charset="0"/>
                <a:ea typeface="+mn-ea"/>
                <a:cs typeface="Segoe UI Light" panose="020B0502040204020203" pitchFamily="34" charset="0"/>
              </a:rPr>
              <a:t>The following illustrates use cases selected for the Project (</a:t>
            </a:r>
            <a:r>
              <a:rPr kumimoji="0" lang="en-US" sz="1200" b="1" i="0" u="none" strike="noStrike" kern="1200" cap="none" spc="0" normalizeH="0" baseline="0" noProof="0">
                <a:ln>
                  <a:noFill/>
                </a:ln>
                <a:solidFill>
                  <a:srgbClr val="00AEEF"/>
                </a:solidFill>
                <a:effectLst/>
                <a:uLnTx/>
                <a:uFillTx/>
                <a:latin typeface="Segoe UI Light" panose="020B0502040204020203" pitchFamily="34" charset="0"/>
                <a:ea typeface="+mn-ea"/>
                <a:cs typeface="Segoe UI Light" panose="020B0502040204020203" pitchFamily="34" charset="0"/>
              </a:rPr>
              <a:t>highlighted</a:t>
            </a:r>
            <a:r>
              <a:rPr kumimoji="0" lang="en-US" sz="1200" b="0" i="0" u="none" strike="noStrike" kern="1200" cap="none" spc="0" normalizeH="0" baseline="0" noProof="0">
                <a:ln>
                  <a:noFill/>
                </a:ln>
                <a:solidFill>
                  <a:prstClr val="black"/>
                </a:solidFill>
                <a:effectLst/>
                <a:uLnTx/>
                <a:uFillTx/>
                <a:latin typeface="Segoe UI Light" panose="020B0502040204020203" pitchFamily="34" charset="0"/>
                <a:ea typeface="+mn-ea"/>
                <a:cs typeface="Segoe UI Light" panose="020B0502040204020203" pitchFamily="34" charset="0"/>
              </a:rPr>
              <a:t>) as well as potential future use cases that can be considered to further evolve bot experience.</a:t>
            </a:r>
          </a:p>
        </p:txBody>
      </p:sp>
      <p:graphicFrame>
        <p:nvGraphicFramePr>
          <p:cNvPr id="3" name="Diagram 2">
            <a:extLst>
              <a:ext uri="{FF2B5EF4-FFF2-40B4-BE49-F238E27FC236}">
                <a16:creationId xmlns:a16="http://schemas.microsoft.com/office/drawing/2014/main" id="{E2C27377-128D-403D-8F5B-6B7A72E84F69}"/>
              </a:ext>
            </a:extLst>
          </p:cNvPr>
          <p:cNvGraphicFramePr/>
          <p:nvPr>
            <p:extLst>
              <p:ext uri="{D42A27DB-BD31-4B8C-83A1-F6EECF244321}">
                <p14:modId xmlns:p14="http://schemas.microsoft.com/office/powerpoint/2010/main" val="4292127662"/>
              </p:ext>
            </p:extLst>
          </p:nvPr>
        </p:nvGraphicFramePr>
        <p:xfrm>
          <a:off x="404119" y="1500942"/>
          <a:ext cx="11401515" cy="52117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5" name="Straight Connector 4">
            <a:extLst>
              <a:ext uri="{FF2B5EF4-FFF2-40B4-BE49-F238E27FC236}">
                <a16:creationId xmlns:a16="http://schemas.microsoft.com/office/drawing/2014/main" id="{47A59ABB-78DE-478D-87EA-F383BF055F11}"/>
              </a:ext>
            </a:extLst>
          </p:cNvPr>
          <p:cNvCxnSpPr>
            <a:cxnSpLocks/>
          </p:cNvCxnSpPr>
          <p:nvPr/>
        </p:nvCxnSpPr>
        <p:spPr>
          <a:xfrm flipH="1" flipV="1">
            <a:off x="5095981" y="1747631"/>
            <a:ext cx="1" cy="4766188"/>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3" name="Straight Connector 12">
            <a:extLst>
              <a:ext uri="{FF2B5EF4-FFF2-40B4-BE49-F238E27FC236}">
                <a16:creationId xmlns:a16="http://schemas.microsoft.com/office/drawing/2014/main" id="{380EF086-D6AC-48D9-97AB-B2CFBF6088A4}"/>
              </a:ext>
            </a:extLst>
          </p:cNvPr>
          <p:cNvCxnSpPr>
            <a:cxnSpLocks/>
          </p:cNvCxnSpPr>
          <p:nvPr/>
        </p:nvCxnSpPr>
        <p:spPr>
          <a:xfrm flipH="1" flipV="1">
            <a:off x="8347186" y="1747631"/>
            <a:ext cx="1" cy="4766188"/>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2" name="Rectangle: Rounded Corners 11">
            <a:extLst>
              <a:ext uri="{FF2B5EF4-FFF2-40B4-BE49-F238E27FC236}">
                <a16:creationId xmlns:a16="http://schemas.microsoft.com/office/drawing/2014/main" id="{98C2F2C9-EE99-4BAE-8D38-ABD95B7859B9}"/>
              </a:ext>
            </a:extLst>
          </p:cNvPr>
          <p:cNvSpPr/>
          <p:nvPr/>
        </p:nvSpPr>
        <p:spPr>
          <a:xfrm>
            <a:off x="2745018" y="4399322"/>
            <a:ext cx="2305988" cy="716771"/>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67" dirty="0">
                <a:solidFill>
                  <a:prstClr val="black"/>
                </a:solidFill>
                <a:latin typeface="Segoe UI"/>
              </a:rPr>
              <a:t>General Q&amp;A</a:t>
            </a:r>
            <a:endParaRPr kumimoji="0" lang="en-US" sz="1067" b="0" i="0" u="none" strike="noStrike" kern="1200" cap="none" spc="0" normalizeH="0" baseline="0" noProof="0" dirty="0">
              <a:ln>
                <a:noFill/>
              </a:ln>
              <a:solidFill>
                <a:prstClr val="black"/>
              </a:solidFill>
              <a:effectLst/>
              <a:uLnTx/>
              <a:uFillTx/>
              <a:latin typeface="Segoe UI"/>
              <a:ea typeface="+mn-ea"/>
              <a:cs typeface="+mn-cs"/>
            </a:endParaRPr>
          </a:p>
        </p:txBody>
      </p:sp>
      <p:sp>
        <p:nvSpPr>
          <p:cNvPr id="17" name="Rectangle: Rounded Corners 16">
            <a:extLst>
              <a:ext uri="{FF2B5EF4-FFF2-40B4-BE49-F238E27FC236}">
                <a16:creationId xmlns:a16="http://schemas.microsoft.com/office/drawing/2014/main" id="{3CB52647-DB5A-469E-B315-034347CBF570}"/>
              </a:ext>
            </a:extLst>
          </p:cNvPr>
          <p:cNvSpPr/>
          <p:nvPr/>
        </p:nvSpPr>
        <p:spPr>
          <a:xfrm>
            <a:off x="2700042" y="3068506"/>
            <a:ext cx="2305988" cy="716771"/>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Booking Information</a:t>
            </a:r>
          </a:p>
        </p:txBody>
      </p:sp>
      <p:sp>
        <p:nvSpPr>
          <p:cNvPr id="28" name="Rectangle: Rounded Corners 27">
            <a:extLst>
              <a:ext uri="{FF2B5EF4-FFF2-40B4-BE49-F238E27FC236}">
                <a16:creationId xmlns:a16="http://schemas.microsoft.com/office/drawing/2014/main" id="{75220BBC-87BF-4463-A44A-D15F72F70278}"/>
              </a:ext>
            </a:extLst>
          </p:cNvPr>
          <p:cNvSpPr/>
          <p:nvPr/>
        </p:nvSpPr>
        <p:spPr>
          <a:xfrm>
            <a:off x="5464066" y="3734292"/>
            <a:ext cx="2305988" cy="665030"/>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Agenda Information</a:t>
            </a:r>
          </a:p>
        </p:txBody>
      </p:sp>
      <p:sp>
        <p:nvSpPr>
          <p:cNvPr id="29" name="Rectangle: Rounded Corners 28">
            <a:extLst>
              <a:ext uri="{FF2B5EF4-FFF2-40B4-BE49-F238E27FC236}">
                <a16:creationId xmlns:a16="http://schemas.microsoft.com/office/drawing/2014/main" id="{EA1F5AA6-896A-4814-9E54-0453CAF6BAE3}"/>
              </a:ext>
            </a:extLst>
          </p:cNvPr>
          <p:cNvSpPr/>
          <p:nvPr/>
        </p:nvSpPr>
        <p:spPr>
          <a:xfrm>
            <a:off x="8634850" y="3734293"/>
            <a:ext cx="2305988" cy="66502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Exhibitor Information</a:t>
            </a:r>
          </a:p>
        </p:txBody>
      </p:sp>
      <p:sp>
        <p:nvSpPr>
          <p:cNvPr id="2" name="Rectangle 1">
            <a:extLst>
              <a:ext uri="{FF2B5EF4-FFF2-40B4-BE49-F238E27FC236}">
                <a16:creationId xmlns:a16="http://schemas.microsoft.com/office/drawing/2014/main" id="{02066AE5-DC00-4FE8-8511-1B7156B43054}"/>
              </a:ext>
            </a:extLst>
          </p:cNvPr>
          <p:cNvSpPr/>
          <p:nvPr/>
        </p:nvSpPr>
        <p:spPr>
          <a:xfrm>
            <a:off x="2700042" y="1747631"/>
            <a:ext cx="1467581"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a:ea typeface="+mn-ea"/>
                <a:cs typeface="+mn-cs"/>
              </a:rPr>
              <a:t>Current Scope</a:t>
            </a:r>
          </a:p>
        </p:txBody>
      </p:sp>
      <p:sp>
        <p:nvSpPr>
          <p:cNvPr id="31" name="Rectangle 30">
            <a:extLst>
              <a:ext uri="{FF2B5EF4-FFF2-40B4-BE49-F238E27FC236}">
                <a16:creationId xmlns:a16="http://schemas.microsoft.com/office/drawing/2014/main" id="{35A31A56-4D86-4044-BE57-1CC882D1BB5C}"/>
              </a:ext>
            </a:extLst>
          </p:cNvPr>
          <p:cNvSpPr/>
          <p:nvPr/>
        </p:nvSpPr>
        <p:spPr>
          <a:xfrm>
            <a:off x="5865008" y="1747631"/>
            <a:ext cx="1370888"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a:ea typeface="+mn-ea"/>
                <a:cs typeface="+mn-cs"/>
              </a:rPr>
              <a:t>Scope v Next</a:t>
            </a:r>
          </a:p>
        </p:txBody>
      </p:sp>
      <p:sp>
        <p:nvSpPr>
          <p:cNvPr id="32" name="Rectangle 31">
            <a:extLst>
              <a:ext uri="{FF2B5EF4-FFF2-40B4-BE49-F238E27FC236}">
                <a16:creationId xmlns:a16="http://schemas.microsoft.com/office/drawing/2014/main" id="{4D7F8217-8094-441C-8597-AA521098C091}"/>
              </a:ext>
            </a:extLst>
          </p:cNvPr>
          <p:cNvSpPr/>
          <p:nvPr/>
        </p:nvSpPr>
        <p:spPr>
          <a:xfrm>
            <a:off x="9017860" y="1747631"/>
            <a:ext cx="1622559"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a:ea typeface="+mn-ea"/>
                <a:cs typeface="+mn-cs"/>
              </a:rPr>
              <a:t>Scope v Next+1</a:t>
            </a:r>
          </a:p>
        </p:txBody>
      </p:sp>
    </p:spTree>
    <p:extLst>
      <p:ext uri="{BB962C8B-B14F-4D97-AF65-F5344CB8AC3E}">
        <p14:creationId xmlns:p14="http://schemas.microsoft.com/office/powerpoint/2010/main" val="267163901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0"/>
            <a:ext cx="11199358" cy="425758"/>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Discussion – Importance of Stakeholder Sign-off</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white"/>
              </a:solidFill>
              <a:effectLst/>
              <a:uLnTx/>
              <a:uFillTx/>
              <a:latin typeface="Segoe UI Light"/>
              <a:ea typeface="+mn-ea"/>
              <a:cs typeface="+mn-cs"/>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Light" panose="020B0502040204020203" pitchFamily="34" charset="0"/>
                <a:ea typeface="+mn-ea"/>
                <a:cs typeface="Segoe UI Light" panose="020B0502040204020203" pitchFamily="34" charset="0"/>
              </a:rPr>
              <a:t>Here is a more detailed view of the Top Business Intents as LUIS intents.</a:t>
            </a:r>
          </a:p>
        </p:txBody>
      </p:sp>
      <p:sp>
        <p:nvSpPr>
          <p:cNvPr id="6" name="Rectangle 5">
            <a:extLst>
              <a:ext uri="{FF2B5EF4-FFF2-40B4-BE49-F238E27FC236}">
                <a16:creationId xmlns:a16="http://schemas.microsoft.com/office/drawing/2014/main" id="{949DBD5A-7E38-4627-87F9-5109051158F5}"/>
              </a:ext>
            </a:extLst>
          </p:cNvPr>
          <p:cNvSpPr/>
          <p:nvPr/>
        </p:nvSpPr>
        <p:spPr>
          <a:xfrm>
            <a:off x="646547" y="1597583"/>
            <a:ext cx="10832068" cy="5447645"/>
          </a:xfrm>
          <a:prstGeom prst="rect">
            <a:avLst/>
          </a:prstGeom>
        </p:spPr>
        <p:txBody>
          <a:bodyPr wrap="none">
            <a:spAutoFit/>
          </a:bodyPr>
          <a:lstStyle/>
          <a:p>
            <a:pPr lvl="0">
              <a:lnSpc>
                <a:spcPct val="150000"/>
              </a:lnSpc>
            </a:pPr>
            <a:r>
              <a:rPr lang="en-US" sz="3200" dirty="0"/>
              <a:t>How would deal with individuals who required more detail </a:t>
            </a:r>
          </a:p>
          <a:p>
            <a:pPr lvl="0">
              <a:lnSpc>
                <a:spcPct val="150000"/>
              </a:lnSpc>
            </a:pPr>
            <a:r>
              <a:rPr lang="en-US" sz="3200" dirty="0"/>
              <a:t>than the High Level Bot Flow Logic would provide?</a:t>
            </a:r>
          </a:p>
          <a:p>
            <a:pPr lvl="0">
              <a:lnSpc>
                <a:spcPct val="150000"/>
              </a:lnSpc>
            </a:pPr>
            <a:endParaRPr lang="en-US" sz="3200" dirty="0"/>
          </a:p>
          <a:p>
            <a:pPr lvl="0">
              <a:lnSpc>
                <a:spcPct val="150000"/>
              </a:lnSpc>
            </a:pPr>
            <a:r>
              <a:rPr lang="en-US" sz="3200" dirty="0"/>
              <a:t>What artefacts in addition to those seen in this module </a:t>
            </a:r>
          </a:p>
          <a:p>
            <a:pPr lvl="0">
              <a:lnSpc>
                <a:spcPct val="150000"/>
              </a:lnSpc>
            </a:pPr>
            <a:r>
              <a:rPr lang="en-US" sz="3200" dirty="0"/>
              <a:t>would you require to ensure sign-off?</a:t>
            </a:r>
          </a:p>
          <a:p>
            <a:endParaRPr lang="en-US" sz="3600" dirty="0">
              <a:solidFill>
                <a:srgbClr val="000000"/>
              </a:solidFill>
              <a:latin typeface="segoe-ui_normal"/>
            </a:endParaRPr>
          </a:p>
          <a:p>
            <a:pPr lvl="0"/>
            <a:endParaRPr lang="en-US" sz="3600" dirty="0">
              <a:solidFill>
                <a:srgbClr val="000000"/>
              </a:solidFill>
              <a:latin typeface="segoe-ui_norma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588746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C421D-5FC9-45F1-9B0F-4B5CF041002B}"/>
              </a:ext>
            </a:extLst>
          </p:cNvPr>
          <p:cNvSpPr>
            <a:spLocks noGrp="1"/>
          </p:cNvSpPr>
          <p:nvPr>
            <p:ph type="title"/>
          </p:nvPr>
        </p:nvSpPr>
        <p:spPr/>
        <p:txBody>
          <a:bodyPr/>
          <a:lstStyle/>
          <a:p>
            <a:r>
              <a:rPr lang="en-US" dirty="0">
                <a:solidFill>
                  <a:schemeClr val="tx1"/>
                </a:solidFill>
              </a:rPr>
              <a:t>Session objectives and takeaways</a:t>
            </a:r>
          </a:p>
        </p:txBody>
      </p:sp>
      <p:sp>
        <p:nvSpPr>
          <p:cNvPr id="4" name="Text Placeholder 5">
            <a:extLst>
              <a:ext uri="{FF2B5EF4-FFF2-40B4-BE49-F238E27FC236}">
                <a16:creationId xmlns:a16="http://schemas.microsoft.com/office/drawing/2014/main" id="{FB2598CB-611F-40C0-832F-10C82350BE6C}"/>
              </a:ext>
            </a:extLst>
          </p:cNvPr>
          <p:cNvSpPr txBox="1">
            <a:spLocks/>
          </p:cNvSpPr>
          <p:nvPr/>
        </p:nvSpPr>
        <p:spPr>
          <a:xfrm>
            <a:off x="269240" y="1189495"/>
            <a:ext cx="11655078" cy="2320828"/>
          </a:xfrm>
          <a:prstGeom prst="rect">
            <a:avLst/>
          </a:prstGeom>
        </p:spPr>
        <p:txBody>
          <a:bodyPr anchor="t"/>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US" sz="2800" dirty="0"/>
              <a:t>Conduct effective design research.</a:t>
            </a:r>
          </a:p>
          <a:p>
            <a:pPr marL="0" indent="0">
              <a:buNone/>
            </a:pPr>
            <a:endParaRPr lang="en-US" sz="2800" dirty="0"/>
          </a:p>
          <a:p>
            <a:r>
              <a:rPr lang="en-US" sz="2800" dirty="0"/>
              <a:t>Understand technology capability.</a:t>
            </a:r>
          </a:p>
          <a:p>
            <a:pPr marL="0" indent="0">
              <a:buNone/>
            </a:pPr>
            <a:endParaRPr lang="en-US" sz="2800" dirty="0"/>
          </a:p>
          <a:p>
            <a:r>
              <a:rPr lang="en-US" sz="2800" dirty="0"/>
              <a:t>Map Bot capabilities to organizational objectives.</a:t>
            </a:r>
          </a:p>
          <a:p>
            <a:pPr marL="0" indent="0">
              <a:buNone/>
            </a:pPr>
            <a:endParaRPr lang="en-US" sz="3600" dirty="0"/>
          </a:p>
          <a:p>
            <a:pPr marL="784225" lvl="2" indent="-223520"/>
            <a:endParaRPr lang="en-US" dirty="0">
              <a:cs typeface="Segoe UI Semilight"/>
            </a:endParaRPr>
          </a:p>
        </p:txBody>
      </p:sp>
    </p:spTree>
    <p:extLst>
      <p:ext uri="{BB962C8B-B14F-4D97-AF65-F5344CB8AC3E}">
        <p14:creationId xmlns:p14="http://schemas.microsoft.com/office/powerpoint/2010/main" val="2180542211"/>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69239" y="1189495"/>
            <a:ext cx="11653523" cy="2055114"/>
          </a:xfrm>
        </p:spPr>
        <p:txBody>
          <a:bodyPr/>
          <a:lstStyle/>
          <a:p>
            <a:r>
              <a:rPr lang="en-US" dirty="0"/>
              <a:t>GitHub resources: </a:t>
            </a:r>
            <a:r>
              <a:rPr lang="en-US" u="sng" dirty="0">
                <a:hlinkClick r:id="rId3"/>
              </a:rPr>
              <a:t>http://aka.ms/icpst</a:t>
            </a:r>
            <a:endParaRPr lang="en-US" dirty="0"/>
          </a:p>
          <a:p>
            <a:r>
              <a:rPr lang="en-US" dirty="0"/>
              <a:t>Microsoft Partner: </a:t>
            </a:r>
            <a:r>
              <a:rPr lang="en-US" u="sng" dirty="0">
                <a:hlinkClick r:id="rId4"/>
              </a:rPr>
              <a:t>http://aka.ms.icmpn</a:t>
            </a:r>
            <a:endParaRPr lang="en-US" dirty="0"/>
          </a:p>
          <a:p>
            <a:pPr marL="333032" indent="-333032">
              <a:buFont typeface="Arial" panose="020B0604020202020204" pitchFamily="34" charset="0"/>
              <a:buChar char="•"/>
            </a:pPr>
            <a:endParaRPr lang="en-US" dirty="0">
              <a:gradFill>
                <a:gsLst>
                  <a:gs pos="7965">
                    <a:schemeClr val="tx1"/>
                  </a:gs>
                  <a:gs pos="63000">
                    <a:schemeClr val="tx1"/>
                  </a:gs>
                </a:gsLst>
                <a:lin ang="5400000" scaled="0"/>
              </a:gradFill>
            </a:endParaRPr>
          </a:p>
        </p:txBody>
      </p:sp>
      <p:sp>
        <p:nvSpPr>
          <p:cNvPr id="17" name="Title 16"/>
          <p:cNvSpPr>
            <a:spLocks noGrp="1"/>
          </p:cNvSpPr>
          <p:nvPr>
            <p:ph type="title"/>
          </p:nvPr>
        </p:nvSpPr>
        <p:spPr/>
        <p:txBody>
          <a:bodyPr/>
          <a:lstStyle/>
          <a:p>
            <a:r>
              <a:rPr lang="en-US" dirty="0"/>
              <a:t>Additional resources</a:t>
            </a:r>
          </a:p>
        </p:txBody>
      </p:sp>
    </p:spTree>
    <p:extLst>
      <p:ext uri="{BB962C8B-B14F-4D97-AF65-F5344CB8AC3E}">
        <p14:creationId xmlns:p14="http://schemas.microsoft.com/office/powerpoint/2010/main" val="845816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C421D-5FC9-45F1-9B0F-4B5CF041002B}"/>
              </a:ext>
            </a:extLst>
          </p:cNvPr>
          <p:cNvSpPr>
            <a:spLocks noGrp="1"/>
          </p:cNvSpPr>
          <p:nvPr>
            <p:ph type="title"/>
          </p:nvPr>
        </p:nvSpPr>
        <p:spPr/>
        <p:txBody>
          <a:bodyPr/>
          <a:lstStyle/>
          <a:p>
            <a:r>
              <a:rPr lang="en-US" dirty="0">
                <a:solidFill>
                  <a:schemeClr val="tx1"/>
                </a:solidFill>
              </a:rPr>
              <a:t>Session objectives and takeaways</a:t>
            </a:r>
          </a:p>
        </p:txBody>
      </p:sp>
      <p:sp>
        <p:nvSpPr>
          <p:cNvPr id="4" name="Text Placeholder 5">
            <a:extLst>
              <a:ext uri="{FF2B5EF4-FFF2-40B4-BE49-F238E27FC236}">
                <a16:creationId xmlns:a16="http://schemas.microsoft.com/office/drawing/2014/main" id="{FB2598CB-611F-40C0-832F-10C82350BE6C}"/>
              </a:ext>
            </a:extLst>
          </p:cNvPr>
          <p:cNvSpPr txBox="1">
            <a:spLocks/>
          </p:cNvSpPr>
          <p:nvPr/>
        </p:nvSpPr>
        <p:spPr>
          <a:xfrm>
            <a:off x="394844" y="1440703"/>
            <a:ext cx="11655078" cy="4065793"/>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None/>
            </a:pPr>
            <a:r>
              <a:rPr lang="en-US" sz="3600" dirty="0"/>
              <a:t>At the end of this session, you should be better able to…</a:t>
            </a:r>
            <a:br>
              <a:rPr lang="en-US" sz="3600" dirty="0"/>
            </a:br>
            <a:endParaRPr lang="en-US" sz="3600" dirty="0"/>
          </a:p>
          <a:p>
            <a:r>
              <a:rPr lang="en-US" sz="2800" dirty="0"/>
              <a:t>Conduct effective design research.</a:t>
            </a:r>
            <a:br>
              <a:rPr lang="en-US" sz="2800" dirty="0"/>
            </a:br>
            <a:endParaRPr lang="en-US" sz="2800" dirty="0"/>
          </a:p>
          <a:p>
            <a:r>
              <a:rPr lang="en-US" sz="2800" dirty="0"/>
              <a:t>Understand technology capability</a:t>
            </a:r>
            <a:br>
              <a:rPr lang="en-US" sz="2800" dirty="0"/>
            </a:br>
            <a:endParaRPr lang="en-US" sz="2800" dirty="0"/>
          </a:p>
          <a:p>
            <a:r>
              <a:rPr lang="en-US" sz="2800" dirty="0"/>
              <a:t>Map Bot capabilities to organizational objectives.</a:t>
            </a:r>
          </a:p>
          <a:p>
            <a:pPr marL="0" indent="0">
              <a:buNone/>
            </a:pPr>
            <a:endParaRPr lang="en-US" sz="3600" dirty="0"/>
          </a:p>
          <a:p>
            <a:pPr lvl="2"/>
            <a:endParaRPr lang="en-US" dirty="0"/>
          </a:p>
        </p:txBody>
      </p:sp>
    </p:spTree>
    <p:extLst>
      <p:ext uri="{BB962C8B-B14F-4D97-AF65-F5344CB8AC3E}">
        <p14:creationId xmlns:p14="http://schemas.microsoft.com/office/powerpoint/2010/main" val="316506064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Effective Design Research</a:t>
            </a:r>
          </a:p>
        </p:txBody>
      </p:sp>
    </p:spTree>
    <p:extLst>
      <p:ext uri="{BB962C8B-B14F-4D97-AF65-F5344CB8AC3E}">
        <p14:creationId xmlns:p14="http://schemas.microsoft.com/office/powerpoint/2010/main" val="421368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Understanding the Organizations Requirements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19" name="Rectangle 18"/>
          <p:cNvSpPr/>
          <p:nvPr/>
        </p:nvSpPr>
        <p:spPr>
          <a:xfrm>
            <a:off x="470128" y="1129359"/>
            <a:ext cx="4606074" cy="21224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tIns="108000" rtlCol="0" anchor="t"/>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2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Defining Objectives</a:t>
            </a:r>
          </a:p>
          <a:p>
            <a:pPr marL="342900" marR="0" lvl="0" indent="-3429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de-DE" sz="2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Corporate Objectives</a:t>
            </a:r>
          </a:p>
          <a:p>
            <a:pPr marL="342900" marR="0" lvl="0" indent="-3429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de-DE" sz="2400" b="1" dirty="0">
                <a:solidFill>
                  <a:prstClr val="black"/>
                </a:solidFill>
                <a:latin typeface="Segoe UI" panose="020B0502040204020203" pitchFamily="34" charset="0"/>
                <a:cs typeface="Segoe UI" panose="020B0502040204020203" pitchFamily="34" charset="0"/>
              </a:rPr>
              <a:t>Transformation Objectives</a:t>
            </a:r>
          </a:p>
          <a:p>
            <a:pPr marL="342900" marR="0" lvl="0" indent="-3429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de-DE" sz="2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Project Objectives</a:t>
            </a:r>
          </a:p>
          <a:p>
            <a:pPr marL="0" marR="0" lvl="0" indent="0" algn="l" defTabSz="914400" rtl="0" eaLnBrk="1" fontAlgn="auto" latinLnBrk="0" hangingPunct="1">
              <a:lnSpc>
                <a:spcPct val="150000"/>
              </a:lnSpc>
              <a:spcBef>
                <a:spcPts val="0"/>
              </a:spcBef>
              <a:spcAft>
                <a:spcPts val="0"/>
              </a:spcAft>
              <a:buClrTx/>
              <a:buSzTx/>
              <a:buFontTx/>
              <a:buNone/>
              <a:tabLst/>
              <a:defRPr/>
            </a:pPr>
            <a:endParaRPr lang="de-DE" sz="2400" b="1" dirty="0">
              <a:solidFill>
                <a:prstClr val="black"/>
              </a:solidFill>
              <a:latin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50000"/>
              </a:lnSpc>
              <a:spcBef>
                <a:spcPts val="0"/>
              </a:spcBef>
              <a:spcAft>
                <a:spcPts val="0"/>
              </a:spcAft>
              <a:buClrTx/>
              <a:buSzTx/>
              <a:buFontTx/>
              <a:buNone/>
              <a:tabLst/>
              <a:defRPr/>
            </a:pPr>
            <a:r>
              <a:rPr lang="de-DE" sz="2400" b="1" dirty="0">
                <a:solidFill>
                  <a:prstClr val="black"/>
                </a:solidFill>
                <a:latin typeface="Segoe UI" panose="020B0502040204020203" pitchFamily="34" charset="0"/>
                <a:cs typeface="Segoe UI" panose="020B0502040204020203" pitchFamily="34" charset="0"/>
              </a:rPr>
              <a:t>Objectives must meet:</a:t>
            </a:r>
            <a:endParaRPr kumimoji="0" lang="de-DE" sz="2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171450" lvl="0" indent="-171450">
              <a:lnSpc>
                <a:spcPct val="150000"/>
              </a:lnSpc>
              <a:buFont typeface="Arial" panose="020B0604020202020204" pitchFamily="34" charset="0"/>
              <a:buChar char="•"/>
              <a:defRPr/>
            </a:pPr>
            <a:r>
              <a:rPr lang="de-DE" sz="2400" b="1" dirty="0">
                <a:solidFill>
                  <a:prstClr val="black"/>
                </a:solidFill>
                <a:latin typeface="Segoe UI" panose="020B0502040204020203" pitchFamily="34" charset="0"/>
                <a:cs typeface="Segoe UI" panose="020B0502040204020203" pitchFamily="34" charset="0"/>
              </a:rPr>
              <a:t>Desirability Criteria</a:t>
            </a:r>
          </a:p>
          <a:p>
            <a:pPr marL="171450" indent="-171450">
              <a:lnSpc>
                <a:spcPct val="150000"/>
              </a:lnSpc>
              <a:buFont typeface="Arial" panose="020B0604020202020204" pitchFamily="34" charset="0"/>
              <a:buChar char="•"/>
              <a:defRPr/>
            </a:pPr>
            <a:r>
              <a:rPr lang="de-DE" sz="2400" b="1" dirty="0">
                <a:solidFill>
                  <a:prstClr val="black"/>
                </a:solidFill>
                <a:latin typeface="Segoe UI" panose="020B0502040204020203" pitchFamily="34" charset="0"/>
                <a:cs typeface="Segoe UI" panose="020B0502040204020203" pitchFamily="34" charset="0"/>
              </a:rPr>
              <a:t>Feasability Criteria</a:t>
            </a:r>
          </a:p>
          <a:p>
            <a:pPr marL="171450" indent="-171450">
              <a:lnSpc>
                <a:spcPct val="150000"/>
              </a:lnSpc>
              <a:buFont typeface="Arial" panose="020B0604020202020204" pitchFamily="34" charset="0"/>
              <a:buChar char="•"/>
              <a:defRPr/>
            </a:pPr>
            <a:r>
              <a:rPr lang="de-DE" sz="2400" b="1" dirty="0">
                <a:solidFill>
                  <a:prstClr val="black"/>
                </a:solidFill>
                <a:latin typeface="Segoe UI" panose="020B0502040204020203" pitchFamily="34" charset="0"/>
                <a:cs typeface="Segoe UI" panose="020B0502040204020203" pitchFamily="34" charset="0"/>
              </a:rPr>
              <a:t>Viability Criteria</a:t>
            </a:r>
            <a:endParaRPr kumimoji="0" lang="de-DE" sz="24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endParaRP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kumimoji="0" lang="de-DE" sz="24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endParaRPr>
          </a:p>
        </p:txBody>
      </p:sp>
      <p:sp>
        <p:nvSpPr>
          <p:cNvPr id="55" name="Rectangle 54">
            <a:extLst>
              <a:ext uri="{FF2B5EF4-FFF2-40B4-BE49-F238E27FC236}">
                <a16:creationId xmlns:a16="http://schemas.microsoft.com/office/drawing/2014/main" id="{623855C9-5800-441F-B38C-4BC165274882}"/>
              </a:ext>
            </a:extLst>
          </p:cNvPr>
          <p:cNvSpPr/>
          <p:nvPr/>
        </p:nvSpPr>
        <p:spPr>
          <a:xfrm>
            <a:off x="5612014" y="1140920"/>
            <a:ext cx="5923493" cy="18031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108000" rtlCol="0" anchor="t"/>
          <a:lstStyle/>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de-DE" sz="2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Establish Use Case/Scenario</a:t>
            </a:r>
            <a:br>
              <a:rPr kumimoji="0" lang="de-DE" sz="2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br>
            <a:endParaRPr kumimoji="0" lang="de-DE" sz="2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171450" lvl="0" indent="-171450">
              <a:lnSpc>
                <a:spcPct val="150000"/>
              </a:lnSpc>
              <a:buFont typeface="Arial" panose="020B0604020202020204" pitchFamily="34" charset="0"/>
              <a:buChar char="•"/>
              <a:defRPr/>
            </a:pPr>
            <a:r>
              <a:rPr lang="de-DE" sz="2400" b="1" dirty="0">
                <a:solidFill>
                  <a:prstClr val="black"/>
                </a:solidFill>
                <a:latin typeface="Segoe UI" panose="020B0502040204020203" pitchFamily="34" charset="0"/>
                <a:cs typeface="Segoe UI" panose="020B0502040204020203" pitchFamily="34" charset="0"/>
              </a:rPr>
              <a:t>Map out the Lifecycle/Workflow</a:t>
            </a:r>
            <a:br>
              <a:rPr lang="de-DE" sz="2400" b="1" dirty="0">
                <a:solidFill>
                  <a:prstClr val="black"/>
                </a:solidFill>
                <a:latin typeface="Segoe UI" panose="020B0502040204020203" pitchFamily="34" charset="0"/>
                <a:cs typeface="Segoe UI" panose="020B0502040204020203" pitchFamily="34" charset="0"/>
              </a:rPr>
            </a:br>
            <a:endParaRPr lang="de-DE" sz="2400" b="1" dirty="0">
              <a:solidFill>
                <a:prstClr val="black"/>
              </a:solidFill>
              <a:latin typeface="Segoe UI" panose="020B0502040204020203" pitchFamily="34" charset="0"/>
              <a:cs typeface="Segoe UI" panose="020B0502040204020203" pitchFamily="34" charset="0"/>
            </a:endParaRPr>
          </a:p>
          <a:p>
            <a:pPr marL="171450" lvl="0" indent="-171450">
              <a:lnSpc>
                <a:spcPct val="150000"/>
              </a:lnSpc>
              <a:buFont typeface="Arial" panose="020B0604020202020204" pitchFamily="34" charset="0"/>
              <a:buChar char="•"/>
              <a:defRPr/>
            </a:pPr>
            <a:r>
              <a:rPr lang="de-DE" sz="2400" b="1" dirty="0">
                <a:solidFill>
                  <a:prstClr val="black"/>
                </a:solidFill>
                <a:latin typeface="Segoe UI" panose="020B0502040204020203" pitchFamily="34" charset="0"/>
                <a:cs typeface="Segoe UI" panose="020B0502040204020203" pitchFamily="34" charset="0"/>
              </a:rPr>
              <a:t>Extrapolate high level domains/intents</a:t>
            </a:r>
            <a:endParaRPr lang="de-DE" sz="2400" i="1" dirty="0">
              <a:solidFill>
                <a:prstClr val="black">
                  <a:lumMod val="65000"/>
                  <a:lumOff val="35000"/>
                </a:prstClr>
              </a:solidFill>
              <a:latin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de-DE" sz="2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7219208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6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endParaRPr lang="en-GB" sz="2400">
              <a:solidFill>
                <a:prstClr val="white"/>
              </a:solidFill>
              <a:latin typeface="Segoe UI Light"/>
            </a:endParaRPr>
          </a:p>
        </p:txBody>
      </p:sp>
      <p:graphicFrame>
        <p:nvGraphicFramePr>
          <p:cNvPr id="3" name="Diagram 2">
            <a:extLst>
              <a:ext uri="{FF2B5EF4-FFF2-40B4-BE49-F238E27FC236}">
                <a16:creationId xmlns:a16="http://schemas.microsoft.com/office/drawing/2014/main" id="{E2C27377-128D-403D-8F5B-6B7A72E84F69}"/>
              </a:ext>
            </a:extLst>
          </p:cNvPr>
          <p:cNvGraphicFramePr/>
          <p:nvPr>
            <p:extLst>
              <p:ext uri="{D42A27DB-BD31-4B8C-83A1-F6EECF244321}">
                <p14:modId xmlns:p14="http://schemas.microsoft.com/office/powerpoint/2010/main" val="3720843447"/>
              </p:ext>
            </p:extLst>
          </p:nvPr>
        </p:nvGraphicFramePr>
        <p:xfrm>
          <a:off x="191035" y="256389"/>
          <a:ext cx="11507057" cy="52914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4" name="Straight Arrow Connector 3">
            <a:extLst>
              <a:ext uri="{FF2B5EF4-FFF2-40B4-BE49-F238E27FC236}">
                <a16:creationId xmlns:a16="http://schemas.microsoft.com/office/drawing/2014/main" id="{8D99D13E-2564-493A-B962-21BF374CFA1A}"/>
              </a:ext>
            </a:extLst>
          </p:cNvPr>
          <p:cNvCxnSpPr>
            <a:cxnSpLocks/>
          </p:cNvCxnSpPr>
          <p:nvPr/>
        </p:nvCxnSpPr>
        <p:spPr>
          <a:xfrm>
            <a:off x="1817001" y="5524526"/>
            <a:ext cx="824139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1B7771C0-DAF0-49FC-A119-A960B07C9E3C}"/>
              </a:ext>
            </a:extLst>
          </p:cNvPr>
          <p:cNvSpPr/>
          <p:nvPr/>
        </p:nvSpPr>
        <p:spPr>
          <a:xfrm>
            <a:off x="4993841" y="5021788"/>
            <a:ext cx="1901444" cy="308455"/>
          </a:xfrm>
          <a:prstGeom prst="rect">
            <a:avLst/>
          </a:prstGeom>
        </p:spPr>
        <p:txBody>
          <a:bodyPr wrap="square">
            <a:noAutofit/>
          </a:bodyPr>
          <a:lstStyle/>
          <a:p>
            <a:pPr defTabSz="1219170">
              <a:defRPr/>
            </a:pPr>
            <a:r>
              <a:rPr lang="en-US" sz="1200" dirty="0">
                <a:latin typeface="Segoe UI Light" panose="020B0502040204020203" pitchFamily="34" charset="0"/>
                <a:cs typeface="Segoe UI Light" panose="020B0502040204020203" pitchFamily="34" charset="0"/>
              </a:rPr>
              <a:t>Increasing complexity</a:t>
            </a:r>
          </a:p>
        </p:txBody>
      </p:sp>
      <p:sp>
        <p:nvSpPr>
          <p:cNvPr id="13" name="Title 1">
            <a:extLst>
              <a:ext uri="{FF2B5EF4-FFF2-40B4-BE49-F238E27FC236}">
                <a16:creationId xmlns:a16="http://schemas.microsoft.com/office/drawing/2014/main" id="{5A97D76F-E1AE-4142-A6E6-7F13F0B78C3A}"/>
              </a:ext>
            </a:extLst>
          </p:cNvPr>
          <p:cNvSpPr>
            <a:spLocks noGrp="1"/>
          </p:cNvSpPr>
          <p:nvPr>
            <p:ph type="title"/>
          </p:nvPr>
        </p:nvSpPr>
        <p:spPr>
          <a:xfrm>
            <a:off x="404118" y="625011"/>
            <a:ext cx="11655840" cy="899665"/>
          </a:xfrm>
        </p:spPr>
        <p:txBody>
          <a:bodyPr/>
          <a:lstStyle/>
          <a:p>
            <a:r>
              <a:rPr lang="en-US" dirty="0">
                <a:solidFill>
                  <a:schemeClr val="tx1"/>
                </a:solidFill>
              </a:rPr>
              <a:t>Conversation patterns</a:t>
            </a:r>
          </a:p>
        </p:txBody>
      </p:sp>
    </p:spTree>
    <p:extLst>
      <p:ext uri="{BB962C8B-B14F-4D97-AF65-F5344CB8AC3E}">
        <p14:creationId xmlns:p14="http://schemas.microsoft.com/office/powerpoint/2010/main" val="288975995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52">
            <a:extLst>
              <a:ext uri="{FF2B5EF4-FFF2-40B4-BE49-F238E27FC236}">
                <a16:creationId xmlns:a16="http://schemas.microsoft.com/office/drawing/2014/main" id="{B40577C4-1F7F-4FE9-AB55-EB0A20694C24}"/>
              </a:ext>
            </a:extLst>
          </p:cNvPr>
          <p:cNvSpPr/>
          <p:nvPr/>
        </p:nvSpPr>
        <p:spPr>
          <a:xfrm>
            <a:off x="-2" y="5061955"/>
            <a:ext cx="12192002" cy="178916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108000" rtlCol="0" anchor="t"/>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1"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SAMPLE AVATARS</a:t>
            </a:r>
          </a:p>
        </p:txBody>
      </p:sp>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CHATBOT Personality Profile – It represents your brand after all.</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8" name="Rectangle 7"/>
          <p:cNvSpPr/>
          <p:nvPr/>
        </p:nvSpPr>
        <p:spPr>
          <a:xfrm>
            <a:off x="6583678" y="1122363"/>
            <a:ext cx="2212848" cy="191187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tIns="108000" rtlCol="0" anchor="t"/>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1"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PERSONALITY</a:t>
            </a:r>
          </a:p>
        </p:txBody>
      </p:sp>
      <p:sp>
        <p:nvSpPr>
          <p:cNvPr id="6" name="Rectangle 5"/>
          <p:cNvSpPr/>
          <p:nvPr/>
        </p:nvSpPr>
        <p:spPr>
          <a:xfrm>
            <a:off x="-2" y="1122363"/>
            <a:ext cx="1594104" cy="16481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tIns="108000" rtlCol="0" anchor="t"/>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1"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AGE</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1"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OCCUPATION</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1"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RESIDENCE</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1"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rPr>
              <a:t>USER-LEVEL</a:t>
            </a:r>
          </a:p>
        </p:txBody>
      </p:sp>
      <p:sp>
        <p:nvSpPr>
          <p:cNvPr id="23" name="Rectangle 22"/>
          <p:cNvSpPr/>
          <p:nvPr/>
        </p:nvSpPr>
        <p:spPr>
          <a:xfrm>
            <a:off x="1594102" y="1122363"/>
            <a:ext cx="1686410" cy="16481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tIns="108000" rtlCol="0" anchor="t"/>
          <a:lstStyle/>
          <a:p>
            <a:pPr marL="0" marR="0" lvl="0" indent="0" algn="l" defTabSz="914400" rtl="0" eaLnBrk="1" fontAlgn="auto" latinLnBrk="0" hangingPunct="1">
              <a:lnSpc>
                <a:spcPct val="150000"/>
              </a:lnSpc>
              <a:spcBef>
                <a:spcPts val="0"/>
              </a:spcBef>
              <a:spcAft>
                <a:spcPts val="0"/>
              </a:spcAft>
              <a:buClrTx/>
              <a:buSzTx/>
              <a:buFontTx/>
              <a:buNone/>
              <a:tabLst/>
              <a:defRPr/>
            </a:pPr>
            <a:r>
              <a:rPr lang="de-DE" sz="1200" dirty="0">
                <a:solidFill>
                  <a:prstClr val="black">
                    <a:lumMod val="65000"/>
                    <a:lumOff val="35000"/>
                  </a:prstClr>
                </a:solidFill>
                <a:latin typeface="Segoe UI" panose="020B0502040204020203" pitchFamily="34" charset="0"/>
                <a:cs typeface="Segoe UI" panose="020B0502040204020203" pitchFamily="34" charset="0"/>
              </a:rPr>
              <a:t>35</a:t>
            </a:r>
            <a:endParaRPr kumimoji="0" lang="de-DE" sz="12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rPr>
              <a:t>Associate Agent</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rPr>
              <a:t>Manchester</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rPr>
              <a:t>lower-mid (~4 years)</a:t>
            </a:r>
          </a:p>
        </p:txBody>
      </p:sp>
      <p:sp>
        <p:nvSpPr>
          <p:cNvPr id="7" name="Rectangle 6"/>
          <p:cNvSpPr/>
          <p:nvPr/>
        </p:nvSpPr>
        <p:spPr>
          <a:xfrm>
            <a:off x="0" y="2342662"/>
            <a:ext cx="3188206" cy="19118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tIns="108000" rtlCol="0" anchor="t"/>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BIO</a:t>
            </a:r>
          </a:p>
          <a:p>
            <a:pPr marL="0" marR="0" lvl="0" indent="0" algn="l" defTabSz="914400" rtl="0" eaLnBrk="1" fontAlgn="auto" latinLnBrk="0" hangingPunct="1">
              <a:lnSpc>
                <a:spcPct val="150000"/>
              </a:lnSpc>
              <a:spcBef>
                <a:spcPts val="0"/>
              </a:spcBef>
              <a:spcAft>
                <a:spcPts val="0"/>
              </a:spcAft>
              <a:buClrTx/>
              <a:buSzTx/>
              <a:buFontTx/>
              <a:buNone/>
              <a:tabLst/>
              <a:defRPr/>
            </a:pPr>
            <a:r>
              <a:rPr lang="de-DE" sz="1200" dirty="0">
                <a:solidFill>
                  <a:prstClr val="black">
                    <a:lumMod val="65000"/>
                    <a:lumOff val="35000"/>
                  </a:prstClr>
                </a:solidFill>
                <a:latin typeface="Segoe UI" panose="020B0502040204020203" pitchFamily="34" charset="0"/>
                <a:cs typeface="Segoe UI" panose="020B0502040204020203" pitchFamily="34" charset="0"/>
              </a:rPr>
              <a:t>BitBot</a:t>
            </a:r>
            <a:r>
              <a:rPr kumimoji="0" lang="de-DE" sz="12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rPr>
              <a:t> has a few years of experience under his belt </a:t>
            </a:r>
            <a:r>
              <a:rPr lang="de-DE" sz="1200" dirty="0">
                <a:solidFill>
                  <a:prstClr val="black">
                    <a:lumMod val="65000"/>
                    <a:lumOff val="35000"/>
                  </a:prstClr>
                </a:solidFill>
                <a:latin typeface="Segoe UI" panose="020B0502040204020203" pitchFamily="34" charset="0"/>
                <a:cs typeface="Segoe UI" panose="020B0502040204020203" pitchFamily="34" charset="0"/>
              </a:rPr>
              <a:t>when it comes to working with data</a:t>
            </a:r>
            <a:r>
              <a:rPr kumimoji="0" lang="de-DE" sz="12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rPr>
              <a:t>. As an employee he can point to the right videos and resources by reacting quickly and professionally to attendees needs and requests. </a:t>
            </a:r>
          </a:p>
        </p:txBody>
      </p:sp>
      <p:sp>
        <p:nvSpPr>
          <p:cNvPr id="19" name="Rectangle 18"/>
          <p:cNvSpPr/>
          <p:nvPr/>
        </p:nvSpPr>
        <p:spPr>
          <a:xfrm>
            <a:off x="3188208" y="1122362"/>
            <a:ext cx="3395472" cy="21224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tIns="108000" rtlCol="0" anchor="t"/>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GOALS</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de-DE" sz="12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rPr>
              <a:t>Assist attendees with booking onto a conference</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de-DE" sz="12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rPr>
              <a:t>Answer conference related Q&amp;A</a:t>
            </a:r>
          </a:p>
          <a:p>
            <a:pPr marL="171450" lvl="0" indent="-171450">
              <a:lnSpc>
                <a:spcPct val="150000"/>
              </a:lnSpc>
              <a:buFont typeface="Arial" panose="020B0604020202020204" pitchFamily="34" charset="0"/>
              <a:buChar char="•"/>
              <a:defRPr/>
            </a:pPr>
            <a:r>
              <a:rPr kumimoji="0" lang="de-DE" sz="12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rPr>
              <a:t>Assist customers with finding video and slide resources </a:t>
            </a:r>
            <a:r>
              <a:rPr lang="de-DE" sz="1200" dirty="0">
                <a:solidFill>
                  <a:prstClr val="black">
                    <a:lumMod val="65000"/>
                    <a:lumOff val="35000"/>
                  </a:prstClr>
                </a:solidFill>
                <a:latin typeface="Segoe UI" panose="020B0502040204020203" pitchFamily="34" charset="0"/>
                <a:cs typeface="Segoe UI" panose="020B0502040204020203" pitchFamily="34" charset="0"/>
              </a:rPr>
              <a:t>of sessions at previous conferences</a:t>
            </a:r>
            <a:endParaRPr kumimoji="0" lang="de-DE" sz="12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endParaRP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kumimoji="0" lang="de-DE" sz="12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endParaRP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kumimoji="0" lang="de-DE" sz="12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endParaRP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kumimoji="0" lang="de-DE" sz="12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endParaRPr>
          </a:p>
        </p:txBody>
      </p:sp>
      <p:sp>
        <p:nvSpPr>
          <p:cNvPr id="26" name="Rectangle 25"/>
          <p:cNvSpPr/>
          <p:nvPr/>
        </p:nvSpPr>
        <p:spPr>
          <a:xfrm>
            <a:off x="3188208" y="3193562"/>
            <a:ext cx="3395472" cy="18683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tIns="108000" rtlCol="0" anchor="t"/>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PAIN POINTS</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de-DE" sz="12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rPr>
              <a:t>Lack of understanding</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de-DE" sz="12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rPr>
              <a:t>Request complexity</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de-DE" sz="12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rPr>
              <a:t>Unclear expectations</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kumimoji="0" lang="de-DE" sz="1200" b="0" i="0"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endParaRPr>
          </a:p>
        </p:txBody>
      </p:sp>
      <p:grpSp>
        <p:nvGrpSpPr>
          <p:cNvPr id="15" name="Group 14">
            <a:extLst>
              <a:ext uri="{FF2B5EF4-FFF2-40B4-BE49-F238E27FC236}">
                <a16:creationId xmlns:a16="http://schemas.microsoft.com/office/drawing/2014/main" id="{A0694FBA-65A3-4D18-B84B-F839DD3EB50A}"/>
              </a:ext>
            </a:extLst>
          </p:cNvPr>
          <p:cNvGrpSpPr/>
          <p:nvPr/>
        </p:nvGrpSpPr>
        <p:grpSpPr>
          <a:xfrm>
            <a:off x="6676473" y="1525486"/>
            <a:ext cx="1934464" cy="1347210"/>
            <a:chOff x="10071947" y="1525486"/>
            <a:chExt cx="1934464" cy="1347210"/>
          </a:xfrm>
        </p:grpSpPr>
        <p:sp>
          <p:nvSpPr>
            <p:cNvPr id="48" name="Rectangle 47"/>
            <p:cNvSpPr/>
            <p:nvPr/>
          </p:nvSpPr>
          <p:spPr>
            <a:xfrm>
              <a:off x="10071947" y="1708365"/>
              <a:ext cx="1934463" cy="6704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9" name="Rectangle 48"/>
            <p:cNvSpPr/>
            <p:nvPr/>
          </p:nvSpPr>
          <p:spPr>
            <a:xfrm>
              <a:off x="10071947" y="2074126"/>
              <a:ext cx="1934463" cy="6704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0" name="Rectangle 49"/>
            <p:cNvSpPr/>
            <p:nvPr/>
          </p:nvSpPr>
          <p:spPr>
            <a:xfrm>
              <a:off x="10071947" y="2439887"/>
              <a:ext cx="1934463" cy="6704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1" name="Rectangle 50"/>
            <p:cNvSpPr/>
            <p:nvPr/>
          </p:nvSpPr>
          <p:spPr>
            <a:xfrm>
              <a:off x="10071947" y="2805648"/>
              <a:ext cx="1934463" cy="6704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2" name="Rectangle 51"/>
            <p:cNvSpPr/>
            <p:nvPr/>
          </p:nvSpPr>
          <p:spPr>
            <a:xfrm>
              <a:off x="10071949" y="1525486"/>
              <a:ext cx="967231" cy="1832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rPr>
                <a:t>Extrovert</a:t>
              </a:r>
            </a:p>
          </p:txBody>
        </p:sp>
        <p:sp>
          <p:nvSpPr>
            <p:cNvPr id="56" name="Rectangle 55"/>
            <p:cNvSpPr/>
            <p:nvPr/>
          </p:nvSpPr>
          <p:spPr>
            <a:xfrm>
              <a:off x="11039180" y="1525486"/>
              <a:ext cx="967231" cy="1832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rPr>
                <a:t>Introvert</a:t>
              </a:r>
            </a:p>
          </p:txBody>
        </p:sp>
        <p:sp>
          <p:nvSpPr>
            <p:cNvPr id="58" name="Rectangle 57"/>
            <p:cNvSpPr/>
            <p:nvPr/>
          </p:nvSpPr>
          <p:spPr>
            <a:xfrm>
              <a:off x="10071949" y="1883556"/>
              <a:ext cx="967231" cy="1832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rPr>
                <a:t>Sensing</a:t>
              </a:r>
            </a:p>
          </p:txBody>
        </p:sp>
        <p:sp>
          <p:nvSpPr>
            <p:cNvPr id="59" name="Rectangle 58"/>
            <p:cNvSpPr/>
            <p:nvPr/>
          </p:nvSpPr>
          <p:spPr>
            <a:xfrm>
              <a:off x="11039180" y="1883556"/>
              <a:ext cx="967231" cy="1832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rPr>
                <a:t>Intuition</a:t>
              </a:r>
            </a:p>
          </p:txBody>
        </p:sp>
        <p:sp>
          <p:nvSpPr>
            <p:cNvPr id="60" name="Rectangle 59"/>
            <p:cNvSpPr/>
            <p:nvPr/>
          </p:nvSpPr>
          <p:spPr>
            <a:xfrm>
              <a:off x="10071949" y="2255695"/>
              <a:ext cx="967231" cy="1832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rPr>
                <a:t>Thinking</a:t>
              </a:r>
            </a:p>
          </p:txBody>
        </p:sp>
        <p:sp>
          <p:nvSpPr>
            <p:cNvPr id="61" name="Rectangle 60"/>
            <p:cNvSpPr/>
            <p:nvPr/>
          </p:nvSpPr>
          <p:spPr>
            <a:xfrm>
              <a:off x="11039180" y="2255695"/>
              <a:ext cx="967231" cy="1613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rPr>
                <a:t>Feeling</a:t>
              </a:r>
            </a:p>
          </p:txBody>
        </p:sp>
        <p:sp>
          <p:nvSpPr>
            <p:cNvPr id="62" name="Rectangle 61"/>
            <p:cNvSpPr/>
            <p:nvPr/>
          </p:nvSpPr>
          <p:spPr>
            <a:xfrm>
              <a:off x="10071949" y="2616383"/>
              <a:ext cx="967231" cy="1832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rPr>
                <a:t>Judging</a:t>
              </a:r>
            </a:p>
          </p:txBody>
        </p:sp>
        <p:sp>
          <p:nvSpPr>
            <p:cNvPr id="63" name="Rectangle 62"/>
            <p:cNvSpPr/>
            <p:nvPr/>
          </p:nvSpPr>
          <p:spPr>
            <a:xfrm>
              <a:off x="11039180" y="2616383"/>
              <a:ext cx="967231" cy="1832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a:ln>
                    <a:noFill/>
                  </a:ln>
                  <a:solidFill>
                    <a:prstClr val="black">
                      <a:lumMod val="65000"/>
                      <a:lumOff val="35000"/>
                    </a:prstClr>
                  </a:solidFill>
                  <a:effectLst/>
                  <a:uLnTx/>
                  <a:uFillTx/>
                  <a:latin typeface="Calibri" panose="020F0502020204030204"/>
                  <a:ea typeface="+mn-ea"/>
                  <a:cs typeface="+mn-cs"/>
                </a:rPr>
                <a:t>Perceiving</a:t>
              </a:r>
            </a:p>
          </p:txBody>
        </p:sp>
        <p:sp>
          <p:nvSpPr>
            <p:cNvPr id="64" name="Rectangle 63"/>
            <p:cNvSpPr/>
            <p:nvPr/>
          </p:nvSpPr>
          <p:spPr>
            <a:xfrm>
              <a:off x="10892814" y="1701979"/>
              <a:ext cx="189081" cy="6574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5" name="Rectangle 64"/>
            <p:cNvSpPr/>
            <p:nvPr/>
          </p:nvSpPr>
          <p:spPr>
            <a:xfrm>
              <a:off x="10573394" y="2074979"/>
              <a:ext cx="189081" cy="6574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6" name="Rectangle 65"/>
            <p:cNvSpPr/>
            <p:nvPr/>
          </p:nvSpPr>
          <p:spPr>
            <a:xfrm>
              <a:off x="10566602" y="2442198"/>
              <a:ext cx="189081" cy="6574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7" name="Rectangle 66"/>
            <p:cNvSpPr/>
            <p:nvPr/>
          </p:nvSpPr>
          <p:spPr>
            <a:xfrm>
              <a:off x="10667934" y="2806300"/>
              <a:ext cx="189081" cy="6574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55" name="Rectangle 54">
            <a:extLst>
              <a:ext uri="{FF2B5EF4-FFF2-40B4-BE49-F238E27FC236}">
                <a16:creationId xmlns:a16="http://schemas.microsoft.com/office/drawing/2014/main" id="{623855C9-5800-441F-B38C-4BC165274882}"/>
              </a:ext>
            </a:extLst>
          </p:cNvPr>
          <p:cNvSpPr/>
          <p:nvPr/>
        </p:nvSpPr>
        <p:spPr>
          <a:xfrm>
            <a:off x="9038503" y="1124414"/>
            <a:ext cx="3089997" cy="18031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108000" rtlCol="0" anchor="t"/>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TARGET USERS</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The personality profile is designed to targets the following user profiles.</a:t>
            </a:r>
            <a:r>
              <a:rPr kumimoji="0" lang="de-DE" sz="12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  </a:t>
            </a:r>
          </a:p>
          <a:p>
            <a:pPr marL="228600" marR="0" lvl="0" indent="-228600" algn="l" defTabSz="914400" rtl="0" eaLnBrk="1" fontAlgn="auto" latinLnBrk="0" hangingPunct="1">
              <a:lnSpc>
                <a:spcPct val="150000"/>
              </a:lnSpc>
              <a:spcBef>
                <a:spcPts val="0"/>
              </a:spcBef>
              <a:spcAft>
                <a:spcPts val="0"/>
              </a:spcAft>
              <a:buClrTx/>
              <a:buSzTx/>
              <a:buFontTx/>
              <a:buAutoNum type="arabicPeriod"/>
              <a:tabLst/>
              <a:defRPr/>
            </a:pPr>
            <a:r>
              <a:rPr lang="de-DE" sz="1200" dirty="0">
                <a:solidFill>
                  <a:prstClr val="black"/>
                </a:solidFill>
                <a:latin typeface="Segoe UI" panose="020B0502040204020203" pitchFamily="34" charset="0"/>
                <a:cs typeface="Segoe UI" panose="020B0502040204020203" pitchFamily="34" charset="0"/>
              </a:rPr>
              <a:t>Attendees of the conference</a:t>
            </a:r>
            <a:endParaRPr kumimoji="0" lang="de-DE" sz="12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228600" marR="0" lvl="0" indent="-228600" algn="l" defTabSz="914400" rtl="0" eaLnBrk="1" fontAlgn="auto" latinLnBrk="0" hangingPunct="1">
              <a:lnSpc>
                <a:spcPct val="150000"/>
              </a:lnSpc>
              <a:spcBef>
                <a:spcPts val="0"/>
              </a:spcBef>
              <a:spcAft>
                <a:spcPts val="0"/>
              </a:spcAft>
              <a:buClrTx/>
              <a:buSzTx/>
              <a:buFontTx/>
              <a:buAutoNum type="arabicPeriod"/>
              <a:tabLst/>
              <a:defRPr/>
            </a:pPr>
            <a:r>
              <a:rPr kumimoji="0" lang="de-DE" sz="12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Non attendees viewing videos</a:t>
            </a:r>
          </a:p>
          <a:p>
            <a:pPr marL="228600" marR="0" lvl="0" indent="-228600" algn="l" defTabSz="914400" rtl="0" eaLnBrk="1" fontAlgn="auto" latinLnBrk="0" hangingPunct="1">
              <a:lnSpc>
                <a:spcPct val="150000"/>
              </a:lnSpc>
              <a:spcBef>
                <a:spcPts val="0"/>
              </a:spcBef>
              <a:spcAft>
                <a:spcPts val="0"/>
              </a:spcAft>
              <a:buClrTx/>
              <a:buSzTx/>
              <a:buFontTx/>
              <a:buAutoNum type="arabicPeriod"/>
              <a:tabLst/>
              <a:defRPr/>
            </a:pPr>
            <a:r>
              <a:rPr kumimoji="0" lang="de-DE" sz="12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Exhibiters of a conference</a:t>
            </a:r>
          </a:p>
          <a:p>
            <a:pPr marL="228600" marR="0" lvl="0" indent="-228600" algn="l" defTabSz="914400" rtl="0" eaLnBrk="1" fontAlgn="auto" latinLnBrk="0" hangingPunct="1">
              <a:lnSpc>
                <a:spcPct val="150000"/>
              </a:lnSpc>
              <a:spcBef>
                <a:spcPts val="0"/>
              </a:spcBef>
              <a:spcAft>
                <a:spcPts val="0"/>
              </a:spcAft>
              <a:buClrTx/>
              <a:buSzTx/>
              <a:buFontTx/>
              <a:buAutoNum type="arabicPeriod"/>
              <a:tabLst/>
              <a:defRPr/>
            </a:pPr>
            <a:endParaRPr kumimoji="0" lang="de-DE" sz="1200" b="0" i="1"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endParaRPr>
          </a:p>
        </p:txBody>
      </p:sp>
      <p:pic>
        <p:nvPicPr>
          <p:cNvPr id="10" name="Picture 9"/>
          <p:cNvPicPr>
            <a:picLocks noChangeAspect="1"/>
          </p:cNvPicPr>
          <p:nvPr/>
        </p:nvPicPr>
        <p:blipFill>
          <a:blip r:embed="rId3">
            <a:grayscl/>
          </a:blip>
          <a:stretch>
            <a:fillRect/>
          </a:stretch>
        </p:blipFill>
        <p:spPr>
          <a:xfrm>
            <a:off x="2326394" y="5652641"/>
            <a:ext cx="1093788" cy="837902"/>
          </a:xfrm>
          <a:prstGeom prst="rect">
            <a:avLst/>
          </a:prstGeom>
        </p:spPr>
      </p:pic>
      <p:pic>
        <p:nvPicPr>
          <p:cNvPr id="11" name="Picture 10" descr="2017-04-20 15_33_11-2017_04_10-12 BAT-MS BOT workshop VR.pdf and 5 more pages ‎- Microsoft Edge.png"/>
          <p:cNvPicPr>
            <a:picLocks noChangeAspect="1"/>
          </p:cNvPicPr>
          <p:nvPr/>
        </p:nvPicPr>
        <p:blipFill>
          <a:blip r:embed="rId4">
            <a:grayscl/>
          </a:blip>
          <a:stretch>
            <a:fillRect/>
          </a:stretch>
        </p:blipFill>
        <p:spPr>
          <a:xfrm>
            <a:off x="707283" y="5652642"/>
            <a:ext cx="864983" cy="835662"/>
          </a:xfrm>
          <a:prstGeom prst="rect">
            <a:avLst/>
          </a:prstGeom>
        </p:spPr>
      </p:pic>
      <p:sp>
        <p:nvSpPr>
          <p:cNvPr id="9" name="Rectangle 8">
            <a:extLst>
              <a:ext uri="{FF2B5EF4-FFF2-40B4-BE49-F238E27FC236}">
                <a16:creationId xmlns:a16="http://schemas.microsoft.com/office/drawing/2014/main" id="{B77F5033-2669-400F-8EF1-EEDDE2AFDA81}"/>
              </a:ext>
            </a:extLst>
          </p:cNvPr>
          <p:cNvSpPr/>
          <p:nvPr/>
        </p:nvSpPr>
        <p:spPr>
          <a:xfrm>
            <a:off x="7850932" y="5612047"/>
            <a:ext cx="3940786" cy="854080"/>
          </a:xfrm>
          <a:prstGeom prst="rect">
            <a:avLst/>
          </a:prstGeom>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100" b="0" i="0" u="none" strike="noStrike" kern="1200" cap="none" spc="0" normalizeH="0" baseline="0" noProof="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rPr>
              <a:t>We‘ve selected four avatar themes.  Based on your feedback we will develop your selection into an icon representing Freddie.  </a:t>
            </a:r>
          </a:p>
        </p:txBody>
      </p:sp>
      <p:sp>
        <p:nvSpPr>
          <p:cNvPr id="35" name="Rectangle 34">
            <a:extLst/>
          </p:cNvPr>
          <p:cNvSpPr/>
          <p:nvPr/>
        </p:nvSpPr>
        <p:spPr>
          <a:xfrm>
            <a:off x="6583678" y="3203370"/>
            <a:ext cx="3089997" cy="18031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108000" rtlCol="0" anchor="t"/>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CHARACTER</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0" i="1"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rPr>
              <a:t>Experienced &amp; Active </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0" i="1"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rPr>
              <a:t>Helpful &amp; Courteous</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0" i="1"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rPr>
              <a:t>Straightforward &amp; Urgent</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200" b="0" i="1" u="none" strike="noStrike" kern="1200" cap="none" spc="0" normalizeH="0" baseline="0" noProof="0" dirty="0">
                <a:ln>
                  <a:noFill/>
                </a:ln>
                <a:solidFill>
                  <a:prstClr val="black">
                    <a:lumMod val="65000"/>
                    <a:lumOff val="35000"/>
                  </a:prstClr>
                </a:solidFill>
                <a:effectLst/>
                <a:uLnTx/>
                <a:uFillTx/>
                <a:latin typeface="Segoe UI" panose="020B0502040204020203" pitchFamily="34" charset="0"/>
                <a:ea typeface="+mn-ea"/>
                <a:cs typeface="Segoe UI" panose="020B0502040204020203" pitchFamily="34" charset="0"/>
              </a:rPr>
              <a:t>Professional &amp; Savvy</a:t>
            </a:r>
          </a:p>
        </p:txBody>
      </p:sp>
      <p:pic>
        <p:nvPicPr>
          <p:cNvPr id="36" name="Picture 4" descr="RoboScientist"/>
          <p:cNvPicPr>
            <a:picLocks noChangeAspect="1" noChangeArrowheads="1"/>
          </p:cNvPicPr>
          <p:nvPr/>
        </p:nvPicPr>
        <p:blipFill rotWithShape="1">
          <a:blip r:embed="rId5">
            <a:extLst>
              <a:ext uri="{28A0092B-C50C-407E-A947-70E740481C1C}">
                <a14:useLocalDpi xmlns:a14="http://schemas.microsoft.com/office/drawing/2010/main" val="0"/>
              </a:ext>
            </a:extLst>
          </a:blip>
          <a:srcRect l="18360" t="8595" r="22109" b="19361"/>
          <a:stretch/>
        </p:blipFill>
        <p:spPr bwMode="auto">
          <a:xfrm>
            <a:off x="2288218" y="5570863"/>
            <a:ext cx="1119088" cy="999217"/>
          </a:xfrm>
          <a:prstGeom prst="rect">
            <a:avLst/>
          </a:prstGeom>
          <a:noFill/>
          <a:ln w="38100">
            <a:noFill/>
          </a:ln>
          <a:extLst>
            <a:ext uri="{909E8E84-426E-40DD-AFC4-6F175D3DCCD1}">
              <a14:hiddenFill xmlns:a14="http://schemas.microsoft.com/office/drawing/2010/main">
                <a:solidFill>
                  <a:srgbClr val="FFFFFF"/>
                </a:solidFill>
              </a14:hiddenFill>
            </a:ext>
          </a:extLst>
        </p:spPr>
      </p:pic>
      <p:pic>
        <p:nvPicPr>
          <p:cNvPr id="37" name="Picture 4"/>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4222807" y="5570863"/>
            <a:ext cx="1017481" cy="1017480"/>
          </a:xfrm>
          <a:prstGeom prst="rect">
            <a:avLst/>
          </a:prstGeom>
          <a:noFill/>
          <a:ln w="38100">
            <a:noFill/>
          </a:ln>
          <a:extLst>
            <a:ext uri="{909E8E84-426E-40DD-AFC4-6F175D3DCCD1}">
              <a14:hiddenFill xmlns:a14="http://schemas.microsoft.com/office/drawing/2010/main">
                <a:solidFill>
                  <a:srgbClr val="FFFFFF"/>
                </a:solidFill>
              </a14:hiddenFill>
            </a:ext>
          </a:extLst>
        </p:spPr>
      </p:pic>
      <p:pic>
        <p:nvPicPr>
          <p:cNvPr id="38" name="Picture 4"/>
          <p:cNvPicPr>
            <a:picLocks noChangeAspect="1" noChangeArrowheads="1"/>
          </p:cNvPicPr>
          <p:nvPr/>
        </p:nvPicPr>
        <p:blipFill>
          <a:blip r:embed="rId7">
            <a:extLst>
              <a:ext uri="{28A0092B-C50C-407E-A947-70E740481C1C}">
                <a14:useLocalDpi xmlns:a14="http://schemas.microsoft.com/office/drawing/2010/main" val="0"/>
              </a:ext>
            </a:extLst>
          </a:blip>
          <a:stretch>
            <a:fillRect/>
          </a:stretch>
        </p:blipFill>
        <p:spPr bwMode="auto">
          <a:xfrm>
            <a:off x="6005328" y="5536255"/>
            <a:ext cx="996443" cy="996443"/>
          </a:xfrm>
          <a:prstGeom prst="rect">
            <a:avLst/>
          </a:prstGeom>
          <a:noFill/>
          <a:ln w="38100">
            <a:noFill/>
          </a:ln>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AA637CDC-C6EC-458F-8A7A-B6D275F6B2E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52276" y="5652641"/>
            <a:ext cx="919990" cy="813486"/>
          </a:xfrm>
          <a:prstGeom prst="rect">
            <a:avLst/>
          </a:prstGeom>
        </p:spPr>
      </p:pic>
      <p:sp>
        <p:nvSpPr>
          <p:cNvPr id="39" name="Rectangle 38">
            <a:extLst>
              <a:ext uri="{FF2B5EF4-FFF2-40B4-BE49-F238E27FC236}">
                <a16:creationId xmlns:a16="http://schemas.microsoft.com/office/drawing/2014/main" id="{A5C22F16-64CA-41C1-A8F8-3CD75646458F}"/>
              </a:ext>
            </a:extLst>
          </p:cNvPr>
          <p:cNvSpPr/>
          <p:nvPr/>
        </p:nvSpPr>
        <p:spPr>
          <a:xfrm>
            <a:off x="217671" y="6408824"/>
            <a:ext cx="2171846" cy="314702"/>
          </a:xfrm>
          <a:prstGeom prst="rect">
            <a:avLst/>
          </a:prstGeom>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de-DE" sz="1100" b="0" i="0" u="none" strike="noStrike" kern="1200" cap="none" spc="0" normalizeH="0" baseline="0" noProof="0">
                <a:ln>
                  <a:noFill/>
                </a:ln>
                <a:solidFill>
                  <a:srgbClr val="FF0000"/>
                </a:solidFill>
                <a:effectLst/>
                <a:uLnTx/>
                <a:uFillTx/>
                <a:latin typeface="Segoe UI" panose="020B0502040204020203" pitchFamily="34" charset="0"/>
                <a:ea typeface="+mn-ea"/>
                <a:cs typeface="Segoe UI" panose="020B0502040204020203" pitchFamily="34" charset="0"/>
              </a:rPr>
              <a:t>Replace with Customer Logo</a:t>
            </a:r>
          </a:p>
        </p:txBody>
      </p:sp>
    </p:spTree>
    <p:extLst>
      <p:ext uri="{BB962C8B-B14F-4D97-AF65-F5344CB8AC3E}">
        <p14:creationId xmlns:p14="http://schemas.microsoft.com/office/powerpoint/2010/main" val="37812554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0"/>
            <a:ext cx="11199358" cy="425758"/>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Discussion – Bottlenecks to Effective Design Research</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white"/>
              </a:solidFill>
              <a:effectLst/>
              <a:uLnTx/>
              <a:uFillTx/>
              <a:latin typeface="Segoe UI Light"/>
              <a:ea typeface="+mn-ea"/>
              <a:cs typeface="+mn-cs"/>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Light" panose="020B0502040204020203" pitchFamily="34" charset="0"/>
                <a:ea typeface="+mn-ea"/>
                <a:cs typeface="Segoe UI Light" panose="020B0502040204020203" pitchFamily="34" charset="0"/>
              </a:rPr>
              <a:t>Here is a more detailed view of the Top Business Intents as LUIS intents.</a:t>
            </a:r>
          </a:p>
        </p:txBody>
      </p:sp>
      <p:sp>
        <p:nvSpPr>
          <p:cNvPr id="16" name="Rectangle 15">
            <a:extLst>
              <a:ext uri="{FF2B5EF4-FFF2-40B4-BE49-F238E27FC236}">
                <a16:creationId xmlns:a16="http://schemas.microsoft.com/office/drawing/2014/main" id="{6B4EABB5-0BB4-42E6-8EC4-3D22CA0398F1}"/>
              </a:ext>
            </a:extLst>
          </p:cNvPr>
          <p:cNvSpPr/>
          <p:nvPr/>
        </p:nvSpPr>
        <p:spPr>
          <a:xfrm>
            <a:off x="646547" y="1461718"/>
            <a:ext cx="11357468" cy="6186309"/>
          </a:xfrm>
          <a:prstGeom prst="rect">
            <a:avLst/>
          </a:prstGeom>
        </p:spPr>
        <p:txBody>
          <a:bodyPr wrap="none">
            <a:spAutoFit/>
          </a:bodyPr>
          <a:lstStyle/>
          <a:p>
            <a:pPr lvl="0">
              <a:lnSpc>
                <a:spcPct val="150000"/>
              </a:lnSpc>
            </a:pPr>
            <a:r>
              <a:rPr lang="en-US" sz="3200" dirty="0"/>
              <a:t>What factors could affect effective design research?</a:t>
            </a:r>
          </a:p>
          <a:p>
            <a:pPr lvl="0">
              <a:lnSpc>
                <a:spcPct val="150000"/>
              </a:lnSpc>
            </a:pPr>
            <a:endParaRPr lang="en-US" sz="3200" dirty="0"/>
          </a:p>
          <a:p>
            <a:pPr lvl="0">
              <a:lnSpc>
                <a:spcPct val="150000"/>
              </a:lnSpc>
            </a:pPr>
            <a:r>
              <a:rPr lang="en-US" sz="3200" dirty="0"/>
              <a:t>How would you overcome such factors?</a:t>
            </a:r>
          </a:p>
          <a:p>
            <a:pPr lvl="0">
              <a:lnSpc>
                <a:spcPct val="150000"/>
              </a:lnSpc>
            </a:pPr>
            <a:endParaRPr lang="en-US" sz="3200" dirty="0"/>
          </a:p>
          <a:p>
            <a:pPr lvl="0">
              <a:lnSpc>
                <a:spcPct val="150000"/>
              </a:lnSpc>
            </a:pPr>
            <a:r>
              <a:rPr lang="en-US" sz="3200" dirty="0"/>
              <a:t>Bot personality profiling may be viewed as non serious. How would</a:t>
            </a:r>
          </a:p>
          <a:p>
            <a:pPr lvl="0">
              <a:lnSpc>
                <a:spcPct val="150000"/>
              </a:lnSpc>
            </a:pPr>
            <a:r>
              <a:rPr lang="en-US" sz="3200" dirty="0"/>
              <a:t>you address this mindset?</a:t>
            </a:r>
          </a:p>
          <a:p>
            <a:endParaRPr lang="en-US" sz="3600" dirty="0">
              <a:solidFill>
                <a:srgbClr val="000000"/>
              </a:solidFill>
              <a:latin typeface="segoe-ui_normal"/>
            </a:endParaRPr>
          </a:p>
          <a:p>
            <a:pPr lvl="0"/>
            <a:endParaRPr lang="en-US" sz="3600" dirty="0">
              <a:solidFill>
                <a:srgbClr val="000000"/>
              </a:solidFill>
              <a:latin typeface="segoe-ui_norma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975367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172"/>
            <a:ext cx="11653523" cy="2139688"/>
          </a:xfrm>
        </p:spPr>
        <p:txBody>
          <a:bodyPr/>
          <a:lstStyle/>
          <a:p>
            <a:r>
              <a:rPr lang="en-US" dirty="0"/>
              <a:t>Understand</a:t>
            </a:r>
            <a:br>
              <a:rPr lang="en-US" dirty="0"/>
            </a:br>
            <a:r>
              <a:rPr lang="en-US" dirty="0"/>
              <a:t>Technology Capability</a:t>
            </a:r>
          </a:p>
        </p:txBody>
      </p:sp>
    </p:spTree>
    <p:extLst>
      <p:ext uri="{BB962C8B-B14F-4D97-AF65-F5344CB8AC3E}">
        <p14:creationId xmlns:p14="http://schemas.microsoft.com/office/powerpoint/2010/main" val="2037618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964938032"/>
              </p:ext>
            </p:extLst>
          </p:nvPr>
        </p:nvGraphicFramePr>
        <p:xfrm>
          <a:off x="269241" y="2084378"/>
          <a:ext cx="11655840" cy="3376519"/>
        </p:xfrm>
        <a:graphic>
          <a:graphicData uri="http://schemas.openxmlformats.org/drawingml/2006/table">
            <a:tbl>
              <a:tblPr firstRow="1">
                <a:tableStyleId>{5C22544A-7EE6-4342-B048-85BDC9FD1C3A}</a:tableStyleId>
              </a:tblPr>
              <a:tblGrid>
                <a:gridCol w="3885280">
                  <a:extLst>
                    <a:ext uri="{9D8B030D-6E8A-4147-A177-3AD203B41FA5}">
                      <a16:colId xmlns:a16="http://schemas.microsoft.com/office/drawing/2014/main" val="20000"/>
                    </a:ext>
                  </a:extLst>
                </a:gridCol>
                <a:gridCol w="3885280">
                  <a:extLst>
                    <a:ext uri="{9D8B030D-6E8A-4147-A177-3AD203B41FA5}">
                      <a16:colId xmlns:a16="http://schemas.microsoft.com/office/drawing/2014/main" val="20001"/>
                    </a:ext>
                  </a:extLst>
                </a:gridCol>
                <a:gridCol w="3885280">
                  <a:extLst>
                    <a:ext uri="{9D8B030D-6E8A-4147-A177-3AD203B41FA5}">
                      <a16:colId xmlns:a16="http://schemas.microsoft.com/office/drawing/2014/main" val="20002"/>
                    </a:ext>
                  </a:extLst>
                </a:gridCol>
              </a:tblGrid>
              <a:tr h="627497">
                <a:tc>
                  <a:txBody>
                    <a:bodyPr/>
                    <a:lstStyle/>
                    <a:p>
                      <a:pPr defTabSz="932472" fontAlgn="base">
                        <a:lnSpc>
                          <a:spcPct val="90000"/>
                        </a:lnSpc>
                        <a:spcBef>
                          <a:spcPct val="0"/>
                        </a:spcBef>
                        <a:spcAft>
                          <a:spcPct val="0"/>
                        </a:spcAft>
                      </a:pPr>
                      <a:r>
                        <a:rPr lang="en-US" sz="2500" b="0" kern="1200" dirty="0">
                          <a:gradFill>
                            <a:gsLst>
                              <a:gs pos="0">
                                <a:srgbClr val="FFFFFF"/>
                              </a:gs>
                              <a:gs pos="100000">
                                <a:srgbClr val="FFFFFF"/>
                              </a:gs>
                            </a:gsLst>
                            <a:lin ang="5400000" scaled="0"/>
                          </a:gradFill>
                          <a:latin typeface="+mj-lt"/>
                          <a:ea typeface="Segoe UI" pitchFamily="34" charset="0"/>
                          <a:cs typeface="Segoe UI" pitchFamily="34" charset="0"/>
                        </a:rPr>
                        <a:t>Bot Developer SDKs</a:t>
                      </a:r>
                    </a:p>
                  </a:txBody>
                  <a:tcPr marL="179285" marR="179285" marT="89642" marB="89642" anchor="ctr">
                    <a:lnL w="12700" cmpd="sng">
                      <a:noFill/>
                    </a:lnL>
                    <a:lnR w="9525" cap="flat" cmpd="sng" algn="ctr">
                      <a:solidFill>
                        <a:srgbClr val="FFFFFF"/>
                      </a:solidFill>
                      <a:prstDash val="solid"/>
                      <a:round/>
                      <a:headEnd type="none" w="med" len="med"/>
                      <a:tailEnd type="none" w="med" len="med"/>
                    </a:lnR>
                    <a:lnT w="12700" cmpd="sng">
                      <a:noFill/>
                    </a:lnT>
                    <a:lnB w="9525"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78D7"/>
                    </a:solidFill>
                  </a:tcPr>
                </a:tc>
                <a:tc>
                  <a:txBody>
                    <a:bodyPr/>
                    <a:lstStyle/>
                    <a:p>
                      <a:pPr marL="0" algn="l" defTabSz="932472" rtl="0" eaLnBrk="1" fontAlgn="base" latinLnBrk="0" hangingPunct="1">
                        <a:lnSpc>
                          <a:spcPct val="90000"/>
                        </a:lnSpc>
                        <a:spcBef>
                          <a:spcPct val="0"/>
                        </a:spcBef>
                        <a:spcAft>
                          <a:spcPct val="0"/>
                        </a:spcAft>
                      </a:pPr>
                      <a:r>
                        <a:rPr lang="en-US" sz="2500" b="0" kern="1200" dirty="0">
                          <a:gradFill>
                            <a:gsLst>
                              <a:gs pos="0">
                                <a:srgbClr val="FFFFFF"/>
                              </a:gs>
                              <a:gs pos="100000">
                                <a:srgbClr val="FFFFFF"/>
                              </a:gs>
                            </a:gsLst>
                            <a:lin ang="5400000" scaled="0"/>
                          </a:gradFill>
                          <a:latin typeface="+mj-lt"/>
                          <a:ea typeface="Segoe UI" pitchFamily="34" charset="0"/>
                          <a:cs typeface="Segoe UI" pitchFamily="34" charset="0"/>
                        </a:rPr>
                        <a:t>Bot Channels</a:t>
                      </a:r>
                    </a:p>
                  </a:txBody>
                  <a:tcPr marL="179285" marR="179285" marT="89642" marB="89642"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12700" cmpd="sng">
                      <a:noFill/>
                    </a:lnT>
                    <a:lnB w="9525"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78D7"/>
                    </a:solidFill>
                  </a:tcPr>
                </a:tc>
                <a:tc>
                  <a:txBody>
                    <a:bodyPr/>
                    <a:lstStyle/>
                    <a:p>
                      <a:pPr marL="0" algn="l" defTabSz="932472" rtl="0" eaLnBrk="1" fontAlgn="base" latinLnBrk="0" hangingPunct="1">
                        <a:lnSpc>
                          <a:spcPct val="90000"/>
                        </a:lnSpc>
                        <a:spcBef>
                          <a:spcPct val="0"/>
                        </a:spcBef>
                        <a:spcAft>
                          <a:spcPct val="0"/>
                        </a:spcAft>
                      </a:pPr>
                      <a:r>
                        <a:rPr lang="en-US" sz="2500" b="0" kern="1200" dirty="0">
                          <a:gradFill>
                            <a:gsLst>
                              <a:gs pos="0">
                                <a:srgbClr val="FFFFFF"/>
                              </a:gs>
                              <a:gs pos="100000">
                                <a:srgbClr val="FFFFFF"/>
                              </a:gs>
                            </a:gsLst>
                            <a:lin ang="5400000" scaled="0"/>
                          </a:gradFill>
                          <a:latin typeface="+mj-lt"/>
                          <a:ea typeface="Segoe UI" pitchFamily="34" charset="0"/>
                          <a:cs typeface="Segoe UI" pitchFamily="34" charset="0"/>
                        </a:rPr>
                        <a:t>Bot Directory</a:t>
                      </a:r>
                    </a:p>
                  </a:txBody>
                  <a:tcPr marL="179285" marR="179285" marT="89642" marB="89642" anchor="ctr">
                    <a:lnL w="9525" cap="flat" cmpd="sng" algn="ctr">
                      <a:solidFill>
                        <a:srgbClr val="FFFFFF"/>
                      </a:solidFill>
                      <a:prstDash val="solid"/>
                      <a:round/>
                      <a:headEnd type="none" w="med" len="med"/>
                      <a:tailEnd type="none" w="med" len="med"/>
                    </a:lnL>
                    <a:lnR w="12700" cmpd="sng">
                      <a:noFill/>
                    </a:lnR>
                    <a:lnT w="12700" cmpd="sng">
                      <a:noFill/>
                    </a:lnT>
                    <a:lnB w="9525"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0078D7"/>
                    </a:solidFill>
                  </a:tcPr>
                </a:tc>
                <a:extLst>
                  <a:ext uri="{0D108BD9-81ED-4DB2-BD59-A6C34878D82A}">
                    <a16:rowId xmlns:a16="http://schemas.microsoft.com/office/drawing/2014/main" val="10000"/>
                  </a:ext>
                </a:extLst>
              </a:tr>
              <a:tr h="1314742">
                <a:tc>
                  <a:txBody>
                    <a:bodyPr/>
                    <a:lstStyle/>
                    <a:p>
                      <a:r>
                        <a:rPr lang="en-US" sz="1800" kern="1200">
                          <a:solidFill>
                            <a:schemeClr val="bg1"/>
                          </a:solidFill>
                          <a:latin typeface="+mj-lt"/>
                          <a:ea typeface="+mn-ea"/>
                          <a:cs typeface="+mn-cs"/>
                        </a:rPr>
                        <a:t>Open source SDKs make it possible to bring your bot to life in minutes</a:t>
                      </a:r>
                    </a:p>
                  </a:txBody>
                  <a:tcPr marL="179285" marR="179285" marT="89642" marB="89642">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800" kern="1200">
                          <a:solidFill>
                            <a:schemeClr val="bg1"/>
                          </a:solidFill>
                          <a:latin typeface="+mj-lt"/>
                          <a:ea typeface="+mn-ea"/>
                          <a:cs typeface="+mn-cs"/>
                        </a:rPr>
                        <a:t>Connect your bot to any or all of the top conversational experiences</a:t>
                      </a:r>
                      <a:r>
                        <a:rPr lang="en-US" sz="1800" kern="1200" baseline="0">
                          <a:solidFill>
                            <a:schemeClr val="bg1"/>
                          </a:solidFill>
                          <a:latin typeface="+mj-lt"/>
                          <a:ea typeface="+mn-ea"/>
                          <a:cs typeface="+mn-cs"/>
                        </a:rPr>
                        <a:t> to reach &gt;1B users</a:t>
                      </a:r>
                      <a:endParaRPr lang="en-US" sz="1800" kern="1200">
                        <a:solidFill>
                          <a:schemeClr val="bg1"/>
                        </a:solidFill>
                        <a:latin typeface="+mj-lt"/>
                        <a:ea typeface="+mn-ea"/>
                        <a:cs typeface="+mn-cs"/>
                      </a:endParaRPr>
                    </a:p>
                  </a:txBody>
                  <a:tcPr marL="179285" marR="179285" marT="89642" marB="89642">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800" b="0" kern="1200">
                          <a:solidFill>
                            <a:schemeClr val="bg1"/>
                          </a:solidFill>
                          <a:latin typeface="+mj-lt"/>
                          <a:ea typeface="+mn-ea"/>
                          <a:cs typeface="+mn-cs"/>
                        </a:rPr>
                        <a:t>Make your</a:t>
                      </a:r>
                      <a:r>
                        <a:rPr lang="en-US" sz="1800" b="0" kern="1200" baseline="0">
                          <a:solidFill>
                            <a:schemeClr val="bg1"/>
                          </a:solidFill>
                          <a:latin typeface="+mj-lt"/>
                          <a:ea typeface="+mn-ea"/>
                          <a:cs typeface="+mn-cs"/>
                        </a:rPr>
                        <a:t> bot</a:t>
                      </a:r>
                      <a:r>
                        <a:rPr lang="en-US" sz="1800" b="0" kern="1200">
                          <a:solidFill>
                            <a:schemeClr val="bg1"/>
                          </a:solidFill>
                          <a:latin typeface="+mj-lt"/>
                          <a:ea typeface="+mn-ea"/>
                          <a:cs typeface="+mn-cs"/>
                        </a:rPr>
                        <a:t> discoverable via Bing, Cortana and other Microsoft surfaces</a:t>
                      </a:r>
                    </a:p>
                  </a:txBody>
                  <a:tcPr marL="179285" marR="179285" marT="89642" marB="89642">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10001"/>
                  </a:ext>
                </a:extLst>
              </a:tr>
              <a:tr h="1434280">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endParaRPr lang="en-US" sz="1800" kern="1200">
                        <a:solidFill>
                          <a:schemeClr val="dk1"/>
                        </a:solidFill>
                        <a:latin typeface="+mn-lt"/>
                        <a:ea typeface="+mn-ea"/>
                        <a:cs typeface="+mn-cs"/>
                      </a:endParaRPr>
                    </a:p>
                  </a:txBody>
                  <a:tcPr marL="179285" marR="179285" marT="89642" marB="89642">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F5F5F5"/>
                    </a:solidFill>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endParaRPr lang="en-US" sz="1800" kern="1200">
                        <a:solidFill>
                          <a:schemeClr val="dk1"/>
                        </a:solidFill>
                        <a:latin typeface="+mn-lt"/>
                        <a:ea typeface="+mn-ea"/>
                        <a:cs typeface="+mn-cs"/>
                      </a:endParaRPr>
                    </a:p>
                  </a:txBody>
                  <a:tcPr marL="179285" marR="179285" marT="89642" marB="89642">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F5F5F5"/>
                    </a:solidFill>
                  </a:tcPr>
                </a:tc>
                <a:tc>
                  <a:txBody>
                    <a:bodyPr/>
                    <a:lstStyle/>
                    <a:p>
                      <a:endParaRPr lang="en-US" sz="1800" kern="1200" dirty="0">
                        <a:solidFill>
                          <a:schemeClr val="dk1"/>
                        </a:solidFill>
                        <a:latin typeface="+mn-lt"/>
                        <a:ea typeface="+mn-ea"/>
                        <a:cs typeface="+mn-cs"/>
                      </a:endParaRPr>
                    </a:p>
                  </a:txBody>
                  <a:tcPr marL="179285" marR="179285" marT="89642" marB="89642">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F5F5F5"/>
                    </a:solidFill>
                  </a:tcPr>
                </a:tc>
                <a:extLst>
                  <a:ext uri="{0D108BD9-81ED-4DB2-BD59-A6C34878D82A}">
                    <a16:rowId xmlns:a16="http://schemas.microsoft.com/office/drawing/2014/main" val="10002"/>
                  </a:ext>
                </a:extLst>
              </a:tr>
            </a:tbl>
          </a:graphicData>
        </a:graphic>
      </p:graphicFrame>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3043" t="6111" r="11043" b="-555"/>
          <a:stretch/>
        </p:blipFill>
        <p:spPr>
          <a:xfrm>
            <a:off x="269238" y="3802510"/>
            <a:ext cx="3875168" cy="2791349"/>
          </a:xfrm>
          <a:prstGeom prst="rect">
            <a:avLst/>
          </a:prstGeom>
        </p:spPr>
      </p:pic>
      <p:cxnSp>
        <p:nvCxnSpPr>
          <p:cNvPr id="12" name="Straight Connector 11"/>
          <p:cNvCxnSpPr/>
          <p:nvPr/>
        </p:nvCxnSpPr>
        <p:spPr>
          <a:xfrm>
            <a:off x="4153746" y="2009660"/>
            <a:ext cx="0" cy="4509482"/>
          </a:xfrm>
          <a:prstGeom prst="line">
            <a:avLst/>
          </a:prstGeom>
          <a:ln w="381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8058920" y="2009660"/>
            <a:ext cx="0" cy="4509482"/>
          </a:xfrm>
          <a:prstGeom prst="line">
            <a:avLst/>
          </a:prstGeom>
          <a:ln w="381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bwMode="auto">
          <a:xfrm>
            <a:off x="4174412" y="3811124"/>
            <a:ext cx="3872417" cy="448212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9" name="Picture Placeholder 3"/>
          <p:cNvPicPr>
            <a:picLocks noChangeAspect="1"/>
          </p:cNvPicPr>
          <p:nvPr/>
        </p:nvPicPr>
        <p:blipFill rotWithShape="1">
          <a:blip r:embed="rId4">
            <a:extLst>
              <a:ext uri="{28A0092B-C50C-407E-A947-70E740481C1C}">
                <a14:useLocalDpi xmlns:a14="http://schemas.microsoft.com/office/drawing/2010/main" val="0"/>
              </a:ext>
            </a:extLst>
          </a:blip>
          <a:srcRect l="36948" t="34025" r="24559" b="24441"/>
          <a:stretch/>
        </p:blipFill>
        <p:spPr>
          <a:xfrm>
            <a:off x="4453796" y="3820086"/>
            <a:ext cx="3285650" cy="2118283"/>
          </a:xfrm>
          <a:prstGeom prst="rect">
            <a:avLst/>
          </a:prstGeom>
          <a:ln>
            <a:solidFill>
              <a:schemeClr val="bg1">
                <a:lumMod val="95000"/>
              </a:schemeClr>
            </a:solidFill>
          </a:ln>
        </p:spPr>
      </p:pic>
      <p:pic>
        <p:nvPicPr>
          <p:cNvPr id="15" name="Picture Placeholder 3"/>
          <p:cNvPicPr>
            <a:picLocks noChangeAspect="1"/>
          </p:cNvPicPr>
          <p:nvPr/>
        </p:nvPicPr>
        <p:blipFill rotWithShape="1">
          <a:blip r:embed="rId4">
            <a:extLst>
              <a:ext uri="{28A0092B-C50C-407E-A947-70E740481C1C}">
                <a14:useLocalDpi xmlns:a14="http://schemas.microsoft.com/office/drawing/2010/main" val="0"/>
              </a:ext>
            </a:extLst>
          </a:blip>
          <a:srcRect l="36948" t="77078" r="24559" b="-2610"/>
          <a:stretch/>
        </p:blipFill>
        <p:spPr>
          <a:xfrm>
            <a:off x="4463509" y="5681608"/>
            <a:ext cx="3285650" cy="1302161"/>
          </a:xfrm>
          <a:prstGeom prst="rect">
            <a:avLst/>
          </a:prstGeom>
          <a:ln>
            <a:solidFill>
              <a:schemeClr val="bg1">
                <a:lumMod val="95000"/>
              </a:schemeClr>
            </a:solidFill>
          </a:ln>
        </p:spPr>
      </p:pic>
      <p:sp>
        <p:nvSpPr>
          <p:cNvPr id="11" name="Rectangle 10"/>
          <p:cNvSpPr/>
          <p:nvPr/>
        </p:nvSpPr>
        <p:spPr bwMode="auto">
          <a:xfrm>
            <a:off x="4170866" y="3802508"/>
            <a:ext cx="3858048" cy="2782012"/>
          </a:xfrm>
          <a:prstGeom prst="rect">
            <a:avLst/>
          </a:prstGeom>
          <a:gradFill>
            <a:gsLst>
              <a:gs pos="0">
                <a:srgbClr val="0078D7">
                  <a:alpha val="50000"/>
                </a:srgbClr>
              </a:gs>
              <a:gs pos="100000">
                <a:schemeClr val="tx2">
                  <a:alpha val="13000"/>
                </a:schemeClr>
              </a:gs>
            </a:gsLst>
            <a:lin ang="108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 name="Picture 3"/>
          <p:cNvPicPr>
            <a:picLocks noChangeAspect="1"/>
          </p:cNvPicPr>
          <p:nvPr/>
        </p:nvPicPr>
        <p:blipFill rotWithShape="1">
          <a:blip r:embed="rId5"/>
          <a:srcRect l="1844" t="6400" r="53468" b="18400"/>
          <a:stretch/>
        </p:blipFill>
        <p:spPr>
          <a:xfrm>
            <a:off x="8076039" y="3791312"/>
            <a:ext cx="3849042" cy="4317994"/>
          </a:xfrm>
          <a:prstGeom prst="rect">
            <a:avLst/>
          </a:prstGeom>
        </p:spPr>
      </p:pic>
      <p:sp>
        <p:nvSpPr>
          <p:cNvPr id="14" name="Rectangle 13"/>
          <p:cNvSpPr/>
          <p:nvPr/>
        </p:nvSpPr>
        <p:spPr bwMode="auto">
          <a:xfrm>
            <a:off x="8085381" y="3791312"/>
            <a:ext cx="3839701" cy="2782012"/>
          </a:xfrm>
          <a:prstGeom prst="rect">
            <a:avLst/>
          </a:prstGeom>
          <a:gradFill>
            <a:gsLst>
              <a:gs pos="0">
                <a:srgbClr val="0078D7">
                  <a:alpha val="50000"/>
                </a:srgbClr>
              </a:gs>
              <a:gs pos="100000">
                <a:schemeClr val="tx2">
                  <a:alpha val="13000"/>
                </a:schemeClr>
              </a:gs>
            </a:gsLst>
            <a:lin ang="10800000" scaled="0"/>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8" name="Rectangle 17"/>
          <p:cNvSpPr/>
          <p:nvPr/>
        </p:nvSpPr>
        <p:spPr bwMode="auto">
          <a:xfrm>
            <a:off x="269238" y="6561115"/>
            <a:ext cx="11748893" cy="184018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0" name="Rectangle 19"/>
          <p:cNvSpPr/>
          <p:nvPr/>
        </p:nvSpPr>
        <p:spPr bwMode="auto">
          <a:xfrm>
            <a:off x="1" y="486"/>
            <a:ext cx="12192000" cy="137079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1" name="Title 33"/>
          <p:cNvSpPr txBox="1">
            <a:spLocks/>
          </p:cNvSpPr>
          <p:nvPr/>
        </p:nvSpPr>
        <p:spPr>
          <a:xfrm>
            <a:off x="131251" y="253444"/>
            <a:ext cx="11354712" cy="656686"/>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14367" rtl="0" eaLnBrk="1" fontAlgn="auto" latinLnBrk="0" hangingPunct="1">
              <a:lnSpc>
                <a:spcPct val="90000"/>
              </a:lnSpc>
              <a:spcBef>
                <a:spcPct val="0"/>
              </a:spcBef>
              <a:spcAft>
                <a:spcPts val="0"/>
              </a:spcAft>
              <a:buClrTx/>
              <a:buSzTx/>
              <a:buFontTx/>
              <a:buNone/>
              <a:tabLst/>
              <a:defRPr/>
            </a:pPr>
            <a:r>
              <a:rPr kumimoji="0" lang="en-US" sz="3921" b="0" i="0" u="none" strike="noStrike" kern="1200" cap="none" spc="-100" normalizeH="0" baseline="0" noProof="0" dirty="0">
                <a:ln w="3175">
                  <a:noFill/>
                </a:ln>
                <a:solidFill>
                  <a:srgbClr val="FFFFFF"/>
                </a:solidFill>
                <a:effectLst/>
                <a:uLnTx/>
                <a:uFillTx/>
                <a:latin typeface="Segoe UI Light"/>
                <a:ea typeface="+mn-ea"/>
                <a:cs typeface="Segoe UI" pitchFamily="34" charset="0"/>
              </a:rPr>
              <a:t>Microsoft Bot Framework Capabilities</a:t>
            </a:r>
          </a:p>
        </p:txBody>
      </p:sp>
      <p:sp>
        <p:nvSpPr>
          <p:cNvPr id="22" name="TextBox 21"/>
          <p:cNvSpPr txBox="1"/>
          <p:nvPr/>
        </p:nvSpPr>
        <p:spPr>
          <a:xfrm>
            <a:off x="120889" y="727954"/>
            <a:ext cx="11728225" cy="591380"/>
          </a:xfrm>
          <a:prstGeom prst="rect">
            <a:avLst/>
          </a:prstGeom>
          <a:noFill/>
        </p:spPr>
        <p:txBody>
          <a:bodyPr wrap="square" lIns="179283" tIns="143426" rIns="179283" bIns="143426"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961" b="0" i="0" u="none" strike="noStrike" kern="1200" cap="none" spc="0" normalizeH="0" baseline="0" noProof="0">
                <a:ln>
                  <a:noFill/>
                </a:ln>
                <a:solidFill>
                  <a:srgbClr val="FFFFFF"/>
                </a:solidFill>
                <a:effectLst/>
                <a:uLnTx/>
                <a:uFillTx/>
                <a:latin typeface="Segoe UI"/>
                <a:ea typeface="+mn-ea"/>
                <a:cs typeface="+mn-cs"/>
              </a:rPr>
              <a:t>Build once and publish your bots to the broadest set of channels your users are using</a:t>
            </a:r>
          </a:p>
        </p:txBody>
      </p:sp>
      <p:sp>
        <p:nvSpPr>
          <p:cNvPr id="17" name="Rectangle 16"/>
          <p:cNvSpPr/>
          <p:nvPr/>
        </p:nvSpPr>
        <p:spPr bwMode="auto">
          <a:xfrm>
            <a:off x="4144406" y="6561116"/>
            <a:ext cx="3905174" cy="184018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4202902958"/>
      </p:ext>
    </p:extLst>
  </p:cSld>
  <p:clrMapOvr>
    <a:masterClrMapping/>
  </p:clrMapOvr>
</p:sld>
</file>

<file path=ppt/theme/theme1.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2.xml><?xml version="1.0" encoding="utf-8"?>
<a:theme xmlns:a="http://schemas.openxmlformats.org/drawingml/2006/main" name="5-50173_Microsoft_Ready_Light_Template">
  <a:themeElements>
    <a:clrScheme name="Microsoft Ready Light">
      <a:dk1>
        <a:srgbClr val="353535"/>
      </a:dk1>
      <a:lt1>
        <a:srgbClr val="FFFFFF"/>
      </a:lt1>
      <a:dk2>
        <a:srgbClr val="002050"/>
      </a:dk2>
      <a:lt2>
        <a:srgbClr val="E6E6E6"/>
      </a:lt2>
      <a:accent1>
        <a:srgbClr val="002050"/>
      </a:accent1>
      <a:accent2>
        <a:srgbClr val="00188F"/>
      </a:accent2>
      <a:accent3>
        <a:srgbClr val="0078D7"/>
      </a:accent3>
      <a:accent4>
        <a:srgbClr val="00BCF2"/>
      </a:accent4>
      <a:accent5>
        <a:srgbClr val="00B294"/>
      </a:accent5>
      <a:accent6>
        <a:srgbClr val="BAD80A"/>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810D1621-7EC8-4B51-A678-36097813A578}" vid="{BABC4CDB-E230-49BE-A9F6-33781B02F17C}"/>
    </a:ext>
  </a:extLst>
</a:theme>
</file>

<file path=ppt/theme/theme3.xml><?xml version="1.0" encoding="utf-8"?>
<a:theme xmlns:a="http://schemas.openxmlformats.org/drawingml/2006/main" name="5-50173_Microsoft_Ready_Dark_Template">
  <a:themeElements>
    <a:clrScheme name="Microsoft Ready Dark">
      <a:dk1>
        <a:srgbClr val="353535"/>
      </a:dk1>
      <a:lt1>
        <a:srgbClr val="FFFFFF"/>
      </a:lt1>
      <a:dk2>
        <a:srgbClr val="002050"/>
      </a:dk2>
      <a:lt2>
        <a:srgbClr val="CDF4FF"/>
      </a:lt2>
      <a:accent1>
        <a:srgbClr val="0078D7"/>
      </a:accent1>
      <a:accent2>
        <a:srgbClr val="00BCF2"/>
      </a:accent2>
      <a:accent3>
        <a:srgbClr val="D2D2D2"/>
      </a:accent3>
      <a:accent4>
        <a:srgbClr val="00B294"/>
      </a:accent4>
      <a:accent5>
        <a:srgbClr val="BAD80A"/>
      </a:accent5>
      <a:accent6>
        <a:srgbClr val="737373"/>
      </a:accent6>
      <a:hlink>
        <a:srgbClr val="00BCF2"/>
      </a:hlink>
      <a:folHlink>
        <a:srgbClr val="00BCF2"/>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810D1621-7EC8-4B51-A678-36097813A578}" vid="{AAAB9BC6-90B3-485A-97BE-C966297A0E62}"/>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Segoe UI Light"/>
        <a:ea typeface=""/>
        <a:cs typeface=""/>
      </a:majorFont>
      <a:minorFont>
        <a:latin typeface="Segoe UI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1">
            <a:alpha val="31000"/>
          </a:scheme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ln>
      </a:spPr>
      <a:bodyPr/>
      <a:lstStyle/>
      <a:style>
        <a:lnRef idx="1">
          <a:schemeClr val="accent1"/>
        </a:lnRef>
        <a:fillRef idx="0">
          <a:schemeClr val="accent1"/>
        </a:fillRef>
        <a:effectRef idx="0">
          <a:schemeClr val="accent1"/>
        </a:effectRef>
        <a:fontRef idx="minor">
          <a:schemeClr val="tx1"/>
        </a:fontRef>
      </a:style>
    </a:lnDef>
  </a:objectDefaults>
  <a:extraClrSchemeLst/>
</a:theme>
</file>

<file path=ppt/theme/theme6.xml><?xml version="1.0" encoding="utf-8"?>
<a:theme xmlns:a="http://schemas.openxmlformats.org/drawingml/2006/main" name="6-30537_Envision 2016 Keynote Template">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Envision_2016_Keynote_16x9_Template_033016" id="{6BB7CA33-D663-4366-BD8A-38B270669132}" vid="{152881AD-48A7-43F3-9C33-242C8A6BA4A7}"/>
    </a:ext>
  </a:extLst>
</a:theme>
</file>

<file path=ppt/theme/theme7.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astSharedByUser xmlns="8f159844-3118-4b08-9ac0-0a51e3431bb6">v-karfis@microsoft.com</LastSharedByUser>
    <SharedWithUsers xmlns="8f159844-3118-4b08-9ac0-0a51e3431bb6">
      <UserInfo>
        <DisplayName>Natalie Nurock</DisplayName>
        <AccountId>85</AccountId>
        <AccountType/>
      </UserInfo>
    </SharedWithUsers>
    <LastSharedByTime xmlns="8f159844-3118-4b08-9ac0-0a51e3431bb6">2018-03-14T05:42:29+00:00</LastSharedByTim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ED93766AA3535D4C9AB033C0324D3CD7" ma:contentTypeVersion="6" ma:contentTypeDescription="Create a new document." ma:contentTypeScope="" ma:versionID="710d354100089abd2572cae88cea3a2b">
  <xsd:schema xmlns:xsd="http://www.w3.org/2001/XMLSchema" xmlns:xs="http://www.w3.org/2001/XMLSchema" xmlns:p="http://schemas.microsoft.com/office/2006/metadata/properties" xmlns:ns2="87bad0cd-9f5f-4471-94ca-f7c37ef15840" xmlns:ns3="8f159844-3118-4b08-9ac0-0a51e3431bb6" targetNamespace="http://schemas.microsoft.com/office/2006/metadata/properties" ma:root="true" ma:fieldsID="70ea667c588725e6207a5fd18235c984" ns2:_="" ns3:_="">
    <xsd:import namespace="87bad0cd-9f5f-4471-94ca-f7c37ef15840"/>
    <xsd:import namespace="8f159844-3118-4b08-9ac0-0a51e3431bb6"/>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3:LastSharedByUser" minOccurs="0"/>
                <xsd:element ref="ns3: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7bad0cd-9f5f-4471-94ca-f7c37ef1584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f159844-3118-4b08-9ac0-0a51e3431bb6"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LastSharedByUser" ma:index="12" nillable="true" ma:displayName="Last Shared By User" ma:hidden="true" ma:internalName="LastSharedByUser" ma:readOnly="true">
      <xsd:simpleType>
        <xsd:restriction base="dms:Note"/>
      </xsd:simpleType>
    </xsd:element>
    <xsd:element name="LastSharedByTime" ma:index="13"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E91DBAA-73B1-46DE-A02B-B400BCCAEA24}">
  <ds:schemaRefs>
    <ds:schemaRef ds:uri="http://purl.org/dc/dcmitype/"/>
    <ds:schemaRef ds:uri="http://purl.org/dc/terms/"/>
    <ds:schemaRef ds:uri="http://schemas.microsoft.com/office/infopath/2007/PartnerControls"/>
    <ds:schemaRef ds:uri="http://purl.org/dc/elements/1.1/"/>
    <ds:schemaRef ds:uri="http://schemas.openxmlformats.org/package/2006/metadata/core-properties"/>
    <ds:schemaRef ds:uri="http://schemas.microsoft.com/office/2006/documentManagement/types"/>
    <ds:schemaRef ds:uri="87bad0cd-9f5f-4471-94ca-f7c37ef15840"/>
    <ds:schemaRef ds:uri="8f159844-3118-4b08-9ac0-0a51e3431bb6"/>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3C55D2E5-22B4-4502-8B75-3251A5BBB6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7bad0cd-9f5f-4471-94ca-f7c37ef15840"/>
    <ds:schemaRef ds:uri="8f159844-3118-4b08-9ac0-0a51e3431bb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1018208-8004-4CED-BF44-ED368E32B81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861</TotalTime>
  <Words>2976</Words>
  <Application>Microsoft Office PowerPoint</Application>
  <PresentationFormat>Widescreen</PresentationFormat>
  <Paragraphs>293</Paragraphs>
  <Slides>16</Slides>
  <Notes>16</Notes>
  <HiddenSlides>0</HiddenSlides>
  <MMClips>0</MMClips>
  <ScaleCrop>false</ScaleCrop>
  <HeadingPairs>
    <vt:vector size="6" baseType="variant">
      <vt:variant>
        <vt:lpstr>Fonts Used</vt:lpstr>
      </vt:variant>
      <vt:variant>
        <vt:i4>13</vt:i4>
      </vt:variant>
      <vt:variant>
        <vt:lpstr>Theme</vt:lpstr>
      </vt:variant>
      <vt:variant>
        <vt:i4>7</vt:i4>
      </vt:variant>
      <vt:variant>
        <vt:lpstr>Slide Titles</vt:lpstr>
      </vt:variant>
      <vt:variant>
        <vt:i4>16</vt:i4>
      </vt:variant>
    </vt:vector>
  </HeadingPairs>
  <TitlesOfParts>
    <vt:vector size="36" baseType="lpstr">
      <vt:lpstr>Arial</vt:lpstr>
      <vt:lpstr>Calibri</vt:lpstr>
      <vt:lpstr>Calibri Light</vt:lpstr>
      <vt:lpstr>Consolas</vt:lpstr>
      <vt:lpstr>DINSchrift</vt:lpstr>
      <vt:lpstr>Segoe</vt:lpstr>
      <vt:lpstr>Segoe UI</vt:lpstr>
      <vt:lpstr>Segoe UI Bold</vt:lpstr>
      <vt:lpstr>Segoe UI Light</vt:lpstr>
      <vt:lpstr>Segoe UI Semibold</vt:lpstr>
      <vt:lpstr>Segoe UI Semilight</vt:lpstr>
      <vt:lpstr>segoe-ui_normal</vt:lpstr>
      <vt:lpstr>Wingdings</vt:lpstr>
      <vt:lpstr>C+E Readiness Template</vt:lpstr>
      <vt:lpstr>5-50173_Microsoft_Ready_Light_Template</vt:lpstr>
      <vt:lpstr>5-50173_Microsoft_Ready_Dark_Template</vt:lpstr>
      <vt:lpstr>Office Theme</vt:lpstr>
      <vt:lpstr>1_Office Theme</vt:lpstr>
      <vt:lpstr>6-30537_Envision 2016 Keynote Template</vt:lpstr>
      <vt:lpstr>2_Office Theme</vt:lpstr>
      <vt:lpstr>Principles of Good Bot Design</vt:lpstr>
      <vt:lpstr>Session objectives and takeaways</vt:lpstr>
      <vt:lpstr>Effective Design Research</vt:lpstr>
      <vt:lpstr>PowerPoint Presentation</vt:lpstr>
      <vt:lpstr>Conversation patterns</vt:lpstr>
      <vt:lpstr>PowerPoint Presentation</vt:lpstr>
      <vt:lpstr>PowerPoint Presentation</vt:lpstr>
      <vt:lpstr>Understand Technology Capability</vt:lpstr>
      <vt:lpstr>PowerPoint Presentation</vt:lpstr>
      <vt:lpstr>Supporting Technologies</vt:lpstr>
      <vt:lpstr>Mapping Bot Capability to Organization Objectives</vt:lpstr>
      <vt:lpstr>PowerPoint Presentation</vt:lpstr>
      <vt:lpstr>PowerPoint Presentation</vt:lpstr>
      <vt:lpstr>PowerPoint Presentation</vt:lpstr>
      <vt:lpstr>Session objectives and takeaways</vt:lpstr>
      <vt:lpstr>Additional 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Karen Fishwick (GP Strategies Corporation)</dc:creator>
  <cp:lastModifiedBy>Chris Testa-O Neill</cp:lastModifiedBy>
  <cp:revision>89</cp:revision>
  <dcterms:modified xsi:type="dcterms:W3CDTF">2018-04-24T12:08:02Z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0x010100ED93766AA3535D4C9AB033C0324D3CD7</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v-karfis@microsoft.com</vt:lpwstr>
  </property>
  <property fmtid="{D5CDD505-2E9C-101B-9397-08002B2CF9AE}" pid="6" name="MSIP_Label_f42aa342-8706-4288-bd11-ebb85995028c_SetDate">
    <vt:lpwstr>2017-12-19T18:52:59.5454825Z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